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7.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8.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9.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0.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1.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12.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4.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theme/theme15.xml" ContentType="application/vnd.openxmlformats-officedocument.theme+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6.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7.xml" ContentType="application/vnd.openxmlformats-officedocument.theme+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8.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ink/ink1.xml" ContentType="application/inkml+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2"/>
    <p:sldMasterId id="2147483665" r:id="rId23"/>
    <p:sldMasterId id="2147483957" r:id="rId24"/>
    <p:sldMasterId id="2147483982" r:id="rId25"/>
    <p:sldMasterId id="2147484016" r:id="rId26"/>
    <p:sldMasterId id="2147484018" r:id="rId27"/>
    <p:sldMasterId id="2147484051" r:id="rId28"/>
    <p:sldMasterId id="2147484058" r:id="rId29"/>
    <p:sldMasterId id="2147484061" r:id="rId30"/>
    <p:sldMasterId id="2147484084" r:id="rId31"/>
    <p:sldMasterId id="2147484108" r:id="rId32"/>
    <p:sldMasterId id="2147484133" r:id="rId33"/>
    <p:sldMasterId id="2147484152" r:id="rId34"/>
    <p:sldMasterId id="2147484205" r:id="rId35"/>
    <p:sldMasterId id="2147484233" r:id="rId36"/>
    <p:sldMasterId id="2147484245" r:id="rId37"/>
    <p:sldMasterId id="2147484263" r:id="rId38"/>
    <p:sldMasterId id="2147484310" r:id="rId39"/>
    <p:sldMasterId id="2147484313" r:id="rId40"/>
  </p:sldMasterIdLst>
  <p:notesMasterIdLst>
    <p:notesMasterId r:id="rId103"/>
  </p:notesMasterIdLst>
  <p:handoutMasterIdLst>
    <p:handoutMasterId r:id="rId104"/>
  </p:handoutMasterIdLst>
  <p:sldIdLst>
    <p:sldId id="3615" r:id="rId41"/>
    <p:sldId id="551" r:id="rId42"/>
    <p:sldId id="556" r:id="rId43"/>
    <p:sldId id="3617" r:id="rId44"/>
    <p:sldId id="3616" r:id="rId45"/>
    <p:sldId id="346" r:id="rId46"/>
    <p:sldId id="3459" r:id="rId47"/>
    <p:sldId id="1843" r:id="rId48"/>
    <p:sldId id="402" r:id="rId49"/>
    <p:sldId id="464" r:id="rId50"/>
    <p:sldId id="497" r:id="rId51"/>
    <p:sldId id="479" r:id="rId52"/>
    <p:sldId id="492" r:id="rId53"/>
    <p:sldId id="493" r:id="rId54"/>
    <p:sldId id="491" r:id="rId55"/>
    <p:sldId id="4150" r:id="rId56"/>
    <p:sldId id="495" r:id="rId57"/>
    <p:sldId id="4151" r:id="rId58"/>
    <p:sldId id="496" r:id="rId59"/>
    <p:sldId id="480" r:id="rId60"/>
    <p:sldId id="3641" r:id="rId61"/>
    <p:sldId id="3642" r:id="rId62"/>
    <p:sldId id="3643" r:id="rId63"/>
    <p:sldId id="3647" r:id="rId64"/>
    <p:sldId id="3646" r:id="rId65"/>
    <p:sldId id="3640" r:id="rId66"/>
    <p:sldId id="381" r:id="rId67"/>
    <p:sldId id="398" r:id="rId68"/>
    <p:sldId id="352" r:id="rId69"/>
    <p:sldId id="306" r:id="rId70"/>
    <p:sldId id="299" r:id="rId71"/>
    <p:sldId id="3625" r:id="rId72"/>
    <p:sldId id="3626" r:id="rId73"/>
    <p:sldId id="520" r:id="rId74"/>
    <p:sldId id="3621" r:id="rId75"/>
    <p:sldId id="3634" r:id="rId76"/>
    <p:sldId id="3622" r:id="rId77"/>
    <p:sldId id="3636" r:id="rId78"/>
    <p:sldId id="3624" r:id="rId79"/>
    <p:sldId id="353" r:id="rId80"/>
    <p:sldId id="500" r:id="rId81"/>
    <p:sldId id="3633" r:id="rId82"/>
    <p:sldId id="1962" r:id="rId83"/>
    <p:sldId id="447" r:id="rId84"/>
    <p:sldId id="456" r:id="rId85"/>
    <p:sldId id="1478" r:id="rId86"/>
    <p:sldId id="1479" r:id="rId87"/>
    <p:sldId id="1481" r:id="rId88"/>
    <p:sldId id="1992" r:id="rId89"/>
    <p:sldId id="1849" r:id="rId90"/>
    <p:sldId id="1932" r:id="rId91"/>
    <p:sldId id="4149" r:id="rId92"/>
    <p:sldId id="1853" r:id="rId93"/>
    <p:sldId id="4145" r:id="rId94"/>
    <p:sldId id="1877" r:id="rId95"/>
    <p:sldId id="3390" r:id="rId96"/>
    <p:sldId id="2006" r:id="rId97"/>
    <p:sldId id="1839" r:id="rId98"/>
    <p:sldId id="499" r:id="rId99"/>
    <p:sldId id="4152" r:id="rId100"/>
    <p:sldId id="4153" r:id="rId101"/>
    <p:sldId id="1532"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0C682E15-2E16-4A71-9152-67FB457BC042}">
          <p14:sldIdLst>
            <p14:sldId id="3615"/>
            <p14:sldId id="551"/>
            <p14:sldId id="556"/>
            <p14:sldId id="3617"/>
            <p14:sldId id="3616"/>
            <p14:sldId id="346"/>
            <p14:sldId id="3459"/>
            <p14:sldId id="1843"/>
            <p14:sldId id="402"/>
            <p14:sldId id="464"/>
            <p14:sldId id="497"/>
            <p14:sldId id="479"/>
            <p14:sldId id="492"/>
            <p14:sldId id="493"/>
            <p14:sldId id="491"/>
            <p14:sldId id="4150"/>
            <p14:sldId id="495"/>
            <p14:sldId id="4151"/>
            <p14:sldId id="496"/>
            <p14:sldId id="480"/>
            <p14:sldId id="3641"/>
            <p14:sldId id="3642"/>
            <p14:sldId id="3643"/>
            <p14:sldId id="3647"/>
            <p14:sldId id="3646"/>
            <p14:sldId id="3640"/>
            <p14:sldId id="381"/>
            <p14:sldId id="398"/>
            <p14:sldId id="352"/>
            <p14:sldId id="306"/>
            <p14:sldId id="299"/>
            <p14:sldId id="3625"/>
            <p14:sldId id="3626"/>
            <p14:sldId id="520"/>
            <p14:sldId id="3621"/>
            <p14:sldId id="3634"/>
            <p14:sldId id="3622"/>
            <p14:sldId id="3636"/>
            <p14:sldId id="3624"/>
            <p14:sldId id="353"/>
            <p14:sldId id="500"/>
            <p14:sldId id="3633"/>
            <p14:sldId id="1962"/>
            <p14:sldId id="447"/>
            <p14:sldId id="456"/>
            <p14:sldId id="1478"/>
            <p14:sldId id="1479"/>
            <p14:sldId id="1481"/>
            <p14:sldId id="1992"/>
            <p14:sldId id="1849"/>
            <p14:sldId id="1932"/>
            <p14:sldId id="4149"/>
            <p14:sldId id="1853"/>
            <p14:sldId id="4145"/>
            <p14:sldId id="1877"/>
            <p14:sldId id="3390"/>
            <p14:sldId id="2006"/>
            <p14:sldId id="1839"/>
            <p14:sldId id="499"/>
            <p14:sldId id="4152"/>
            <p14:sldId id="4153"/>
            <p14:sldId id="15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53"/>
    <a:srgbClr val="FFDA6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4AABD4-4662-4902-B8D2-CA53AAB2F6E5}" v="8" dt="2018-09-13T15:56:09.628"/>
    <p1510:client id="{9A337E77-CCDC-4DBE-AFAA-77E22135A887}" v="838" dt="2018-09-14T01:38:07.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9123" autoAdjust="0"/>
  </p:normalViewPr>
  <p:slideViewPr>
    <p:cSldViewPr snapToGrid="0">
      <p:cViewPr varScale="1">
        <p:scale>
          <a:sx n="68" d="100"/>
          <a:sy n="68" d="100"/>
        </p:scale>
        <p:origin x="1074"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5.xml"/><Relationship Id="rId21" Type="http://schemas.openxmlformats.org/officeDocument/2006/relationships/customXml" Target="../customXml/item21.xml"/><Relationship Id="rId42" Type="http://schemas.openxmlformats.org/officeDocument/2006/relationships/slide" Target="slides/slide2.xml"/><Relationship Id="rId47" Type="http://schemas.openxmlformats.org/officeDocument/2006/relationships/slide" Target="slides/slide7.xml"/><Relationship Id="rId63" Type="http://schemas.openxmlformats.org/officeDocument/2006/relationships/slide" Target="slides/slide23.xml"/><Relationship Id="rId68" Type="http://schemas.openxmlformats.org/officeDocument/2006/relationships/slide" Target="slides/slide28.xml"/><Relationship Id="rId84" Type="http://schemas.openxmlformats.org/officeDocument/2006/relationships/slide" Target="slides/slide44.xml"/><Relationship Id="rId89" Type="http://schemas.openxmlformats.org/officeDocument/2006/relationships/slide" Target="slides/slide49.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slideMaster" Target="slideMasters/slideMaster8.xml"/><Relationship Id="rId107" Type="http://schemas.openxmlformats.org/officeDocument/2006/relationships/theme" Target="theme/theme1.xml"/><Relationship Id="rId11" Type="http://schemas.openxmlformats.org/officeDocument/2006/relationships/customXml" Target="../customXml/item11.xml"/><Relationship Id="rId24" Type="http://schemas.openxmlformats.org/officeDocument/2006/relationships/slideMaster" Target="slideMasters/slideMaster3.xml"/><Relationship Id="rId32" Type="http://schemas.openxmlformats.org/officeDocument/2006/relationships/slideMaster" Target="slideMasters/slideMaster11.xml"/><Relationship Id="rId37" Type="http://schemas.openxmlformats.org/officeDocument/2006/relationships/slideMaster" Target="slideMasters/slideMaster16.xml"/><Relationship Id="rId40" Type="http://schemas.openxmlformats.org/officeDocument/2006/relationships/slideMaster" Target="slideMasters/slideMaster19.xml"/><Relationship Id="rId45" Type="http://schemas.openxmlformats.org/officeDocument/2006/relationships/slide" Target="slides/slide5.xml"/><Relationship Id="rId53" Type="http://schemas.openxmlformats.org/officeDocument/2006/relationships/slide" Target="slides/slide13.xml"/><Relationship Id="rId58" Type="http://schemas.openxmlformats.org/officeDocument/2006/relationships/slide" Target="slides/slide18.xml"/><Relationship Id="rId66" Type="http://schemas.openxmlformats.org/officeDocument/2006/relationships/slide" Target="slides/slide26.xml"/><Relationship Id="rId74" Type="http://schemas.openxmlformats.org/officeDocument/2006/relationships/slide" Target="slides/slide34.xml"/><Relationship Id="rId79" Type="http://schemas.openxmlformats.org/officeDocument/2006/relationships/slide" Target="slides/slide39.xml"/><Relationship Id="rId87" Type="http://schemas.openxmlformats.org/officeDocument/2006/relationships/slide" Target="slides/slide47.xml"/><Relationship Id="rId102" Type="http://schemas.openxmlformats.org/officeDocument/2006/relationships/slide" Target="slides/slide62.xml"/><Relationship Id="rId5" Type="http://schemas.openxmlformats.org/officeDocument/2006/relationships/customXml" Target="../customXml/item5.xml"/><Relationship Id="rId61" Type="http://schemas.openxmlformats.org/officeDocument/2006/relationships/slide" Target="slides/slide21.xml"/><Relationship Id="rId82" Type="http://schemas.openxmlformats.org/officeDocument/2006/relationships/slide" Target="slides/slide42.xml"/><Relationship Id="rId90" Type="http://schemas.openxmlformats.org/officeDocument/2006/relationships/slide" Target="slides/slide50.xml"/><Relationship Id="rId95" Type="http://schemas.openxmlformats.org/officeDocument/2006/relationships/slide" Target="slides/slide55.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slideMaster" Target="slideMasters/slideMaster1.xml"/><Relationship Id="rId27" Type="http://schemas.openxmlformats.org/officeDocument/2006/relationships/slideMaster" Target="slideMasters/slideMaster6.xml"/><Relationship Id="rId30" Type="http://schemas.openxmlformats.org/officeDocument/2006/relationships/slideMaster" Target="slideMasters/slideMaster9.xml"/><Relationship Id="rId35" Type="http://schemas.openxmlformats.org/officeDocument/2006/relationships/slideMaster" Target="slideMasters/slideMaster14.xml"/><Relationship Id="rId43" Type="http://schemas.openxmlformats.org/officeDocument/2006/relationships/slide" Target="slides/slide3.xml"/><Relationship Id="rId48" Type="http://schemas.openxmlformats.org/officeDocument/2006/relationships/slide" Target="slides/slide8.xml"/><Relationship Id="rId56" Type="http://schemas.openxmlformats.org/officeDocument/2006/relationships/slide" Target="slides/slide16.xml"/><Relationship Id="rId64" Type="http://schemas.openxmlformats.org/officeDocument/2006/relationships/slide" Target="slides/slide24.xml"/><Relationship Id="rId69" Type="http://schemas.openxmlformats.org/officeDocument/2006/relationships/slide" Target="slides/slide29.xml"/><Relationship Id="rId77" Type="http://schemas.openxmlformats.org/officeDocument/2006/relationships/slide" Target="slides/slide37.xml"/><Relationship Id="rId100" Type="http://schemas.openxmlformats.org/officeDocument/2006/relationships/slide" Target="slides/slide60.xml"/><Relationship Id="rId105" Type="http://schemas.openxmlformats.org/officeDocument/2006/relationships/presProps" Target="presProps.xml"/><Relationship Id="rId8" Type="http://schemas.openxmlformats.org/officeDocument/2006/relationships/customXml" Target="../customXml/item8.xml"/><Relationship Id="rId51" Type="http://schemas.openxmlformats.org/officeDocument/2006/relationships/slide" Target="slides/slide11.xml"/><Relationship Id="rId72" Type="http://schemas.openxmlformats.org/officeDocument/2006/relationships/slide" Target="slides/slide32.xml"/><Relationship Id="rId80" Type="http://schemas.openxmlformats.org/officeDocument/2006/relationships/slide" Target="slides/slide40.xml"/><Relationship Id="rId85" Type="http://schemas.openxmlformats.org/officeDocument/2006/relationships/slide" Target="slides/slide45.xml"/><Relationship Id="rId93" Type="http://schemas.openxmlformats.org/officeDocument/2006/relationships/slide" Target="slides/slide53.xml"/><Relationship Id="rId98" Type="http://schemas.openxmlformats.org/officeDocument/2006/relationships/slide" Target="slides/slide58.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slideMaster" Target="slideMasters/slideMaster4.xml"/><Relationship Id="rId33" Type="http://schemas.openxmlformats.org/officeDocument/2006/relationships/slideMaster" Target="slideMasters/slideMaster12.xml"/><Relationship Id="rId38" Type="http://schemas.openxmlformats.org/officeDocument/2006/relationships/slideMaster" Target="slideMasters/slideMaster17.xml"/><Relationship Id="rId46" Type="http://schemas.openxmlformats.org/officeDocument/2006/relationships/slide" Target="slides/slide6.xml"/><Relationship Id="rId59" Type="http://schemas.openxmlformats.org/officeDocument/2006/relationships/slide" Target="slides/slide19.xml"/><Relationship Id="rId67" Type="http://schemas.openxmlformats.org/officeDocument/2006/relationships/slide" Target="slides/slide27.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customXml" Target="../customXml/item20.xml"/><Relationship Id="rId41" Type="http://schemas.openxmlformats.org/officeDocument/2006/relationships/slide" Target="slides/slide1.xml"/><Relationship Id="rId54" Type="http://schemas.openxmlformats.org/officeDocument/2006/relationships/slide" Target="slides/slide14.xml"/><Relationship Id="rId62" Type="http://schemas.openxmlformats.org/officeDocument/2006/relationships/slide" Target="slides/slide22.xml"/><Relationship Id="rId70" Type="http://schemas.openxmlformats.org/officeDocument/2006/relationships/slide" Target="slides/slide30.xml"/><Relationship Id="rId75" Type="http://schemas.openxmlformats.org/officeDocument/2006/relationships/slide" Target="slides/slide35.xml"/><Relationship Id="rId83" Type="http://schemas.openxmlformats.org/officeDocument/2006/relationships/slide" Target="slides/slide43.xml"/><Relationship Id="rId88" Type="http://schemas.openxmlformats.org/officeDocument/2006/relationships/slide" Target="slides/slide48.xml"/><Relationship Id="rId91" Type="http://schemas.openxmlformats.org/officeDocument/2006/relationships/slide" Target="slides/slide51.xml"/><Relationship Id="rId96" Type="http://schemas.openxmlformats.org/officeDocument/2006/relationships/slide" Target="slides/slide56.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slideMaster" Target="slideMasters/slideMaster2.xml"/><Relationship Id="rId28" Type="http://schemas.openxmlformats.org/officeDocument/2006/relationships/slideMaster" Target="slideMasters/slideMaster7.xml"/><Relationship Id="rId36" Type="http://schemas.openxmlformats.org/officeDocument/2006/relationships/slideMaster" Target="slideMasters/slideMaster15.xml"/><Relationship Id="rId49" Type="http://schemas.openxmlformats.org/officeDocument/2006/relationships/slide" Target="slides/slide9.xml"/><Relationship Id="rId57" Type="http://schemas.openxmlformats.org/officeDocument/2006/relationships/slide" Target="slides/slide17.xml"/><Relationship Id="rId106" Type="http://schemas.openxmlformats.org/officeDocument/2006/relationships/viewProps" Target="viewProps.xml"/><Relationship Id="rId10" Type="http://schemas.openxmlformats.org/officeDocument/2006/relationships/customXml" Target="../customXml/item10.xml"/><Relationship Id="rId31" Type="http://schemas.openxmlformats.org/officeDocument/2006/relationships/slideMaster" Target="slideMasters/slideMaster10.xml"/><Relationship Id="rId44" Type="http://schemas.openxmlformats.org/officeDocument/2006/relationships/slide" Target="slides/slide4.xml"/><Relationship Id="rId52" Type="http://schemas.openxmlformats.org/officeDocument/2006/relationships/slide" Target="slides/slide12.xml"/><Relationship Id="rId60" Type="http://schemas.openxmlformats.org/officeDocument/2006/relationships/slide" Target="slides/slide20.xml"/><Relationship Id="rId65" Type="http://schemas.openxmlformats.org/officeDocument/2006/relationships/slide" Target="slides/slide25.xml"/><Relationship Id="rId73" Type="http://schemas.openxmlformats.org/officeDocument/2006/relationships/slide" Target="slides/slide33.xml"/><Relationship Id="rId78" Type="http://schemas.openxmlformats.org/officeDocument/2006/relationships/slide" Target="slides/slide38.xml"/><Relationship Id="rId81" Type="http://schemas.openxmlformats.org/officeDocument/2006/relationships/slide" Target="slides/slide41.xml"/><Relationship Id="rId86" Type="http://schemas.openxmlformats.org/officeDocument/2006/relationships/slide" Target="slides/slide46.xml"/><Relationship Id="rId94" Type="http://schemas.openxmlformats.org/officeDocument/2006/relationships/slide" Target="slides/slide54.xml"/><Relationship Id="rId99" Type="http://schemas.openxmlformats.org/officeDocument/2006/relationships/slide" Target="slides/slide59.xml"/><Relationship Id="rId101" Type="http://schemas.openxmlformats.org/officeDocument/2006/relationships/slide" Target="slides/slide6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18.xml"/><Relationship Id="rId109" Type="http://schemas.microsoft.com/office/2015/10/relationships/revisionInfo" Target="revisionInfo.xml"/><Relationship Id="rId34" Type="http://schemas.openxmlformats.org/officeDocument/2006/relationships/slideMaster" Target="slideMasters/slideMaster13.xml"/><Relationship Id="rId50" Type="http://schemas.openxmlformats.org/officeDocument/2006/relationships/slide" Target="slides/slide10.xml"/><Relationship Id="rId55" Type="http://schemas.openxmlformats.org/officeDocument/2006/relationships/slide" Target="slides/slide15.xml"/><Relationship Id="rId76" Type="http://schemas.openxmlformats.org/officeDocument/2006/relationships/slide" Target="slides/slide36.xml"/><Relationship Id="rId97" Type="http://schemas.openxmlformats.org/officeDocument/2006/relationships/slide" Target="slides/slide57.xml"/><Relationship Id="rId104"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 Target="slides/slide31.xml"/><Relationship Id="rId92" Type="http://schemas.openxmlformats.org/officeDocument/2006/relationships/slide" Target="slides/slide5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9/13/2018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3T07:06:54.248"/>
    </inkml:context>
    <inkml:brush xml:id="br0">
      <inkml:brushProperty name="width" value="0.05" units="cm"/>
      <inkml:brushProperty name="height" value="0.05" units="cm"/>
      <inkml:brushProperty name="ignorePressure" value="1"/>
    </inkml:brush>
  </inkml:definitions>
  <inkml:trace contextRef="#ctx0" brushRef="#br0">113 0,'0'52,"-45"16,-22-1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9/13/2018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371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pPr marL="214315" indent="-214315">
              <a:lnSpc>
                <a:spcPct val="90000"/>
              </a:lnSpc>
              <a:spcAft>
                <a:spcPts val="750"/>
              </a:spcAft>
              <a:buFont typeface="Arial" panose="020B0604020202020204" pitchFamily="34" charset="0"/>
              <a:buChar char="•"/>
            </a:pPr>
            <a:r>
              <a:rPr lang="en-US" dirty="0"/>
              <a:t>SIF Funding is available for these events to make it more enticing</a:t>
            </a:r>
            <a:r>
              <a:rPr lang="en-US" baseline="0" dirty="0"/>
              <a:t> to the customer</a:t>
            </a:r>
          </a:p>
          <a:p>
            <a:pPr marL="214315" indent="-214315">
              <a:lnSpc>
                <a:spcPct val="90000"/>
              </a:lnSpc>
              <a:spcAft>
                <a:spcPts val="750"/>
              </a:spcAft>
              <a:buFont typeface="Arial" panose="020B0604020202020204" pitchFamily="34" charset="0"/>
              <a:buChar char="•"/>
            </a:pPr>
            <a:r>
              <a:rPr lang="en-US" baseline="0" dirty="0"/>
              <a:t>ESIF also available for specific accounts</a:t>
            </a:r>
          </a:p>
        </p:txBody>
      </p:sp>
      <p:sp>
        <p:nvSpPr>
          <p:cNvPr id="4" name="Slide Number Placeholder 3"/>
          <p:cNvSpPr>
            <a:spLocks noGrp="1"/>
          </p:cNvSpPr>
          <p:nvPr>
            <p:ph type="sldNum" sz="quarter" idx="10"/>
          </p:nvPr>
        </p:nvSpPr>
        <p:spPr/>
        <p:txBody>
          <a:bodyPr/>
          <a:lstStyle/>
          <a:p>
            <a:pPr marL="0" marR="0" lvl="0" indent="0" algn="r" defTabSz="1088502" rtl="0" eaLnBrk="1" fontAlgn="auto" latinLnBrk="0" hangingPunct="1">
              <a:lnSpc>
                <a:spcPct val="100000"/>
              </a:lnSpc>
              <a:spcBef>
                <a:spcPts val="0"/>
              </a:spcBef>
              <a:spcAft>
                <a:spcPts val="0"/>
              </a:spcAft>
              <a:buClrTx/>
              <a:buSzTx/>
              <a:buFontTx/>
              <a:buNone/>
              <a:tabLst/>
              <a:defRPr/>
            </a:pPr>
            <a:fld id="{7EAED482-A7CE-4A0B-A4BF-B19329868088}" type="slidenum">
              <a:rPr kumimoji="0" lang="en-US" sz="1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mn-cs"/>
              </a:rPr>
              <a:pPr marL="0" marR="0" lvl="0" indent="0" algn="r" defTabSz="1088502" rtl="0" eaLnBrk="1" fontAlgn="auto" latinLnBrk="0" hangingPunct="1">
                <a:lnSpc>
                  <a:spcPct val="100000"/>
                </a:lnSpc>
                <a:spcBef>
                  <a:spcPts val="0"/>
                </a:spcBef>
                <a:spcAft>
                  <a:spcPts val="0"/>
                </a:spcAft>
                <a:buClrTx/>
                <a:buSzTx/>
                <a:buFontTx/>
                <a:buNone/>
                <a:tabLst/>
                <a:defRPr/>
              </a:pPr>
              <a:t>14</a:t>
            </a:fld>
            <a:endParaRPr kumimoji="0" lang="en-US" sz="14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mn-cs"/>
            </a:endParaRPr>
          </a:p>
        </p:txBody>
      </p:sp>
    </p:spTree>
    <p:extLst>
      <p:ext uri="{BB962C8B-B14F-4D97-AF65-F5344CB8AC3E}">
        <p14:creationId xmlns:p14="http://schemas.microsoft.com/office/powerpoint/2010/main" val="1229397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is a breakdown of what type of Azure spend you can expect to see from a fully featured</a:t>
            </a:r>
            <a:r>
              <a:rPr lang="en-US" baseline="0" dirty="0"/>
              <a:t> bot. </a:t>
            </a:r>
          </a:p>
          <a:p>
            <a:pPr marL="171450" indent="-171450">
              <a:buFont typeface="Arial" panose="020B0604020202020204" pitchFamily="34" charset="0"/>
              <a:buChar char="•"/>
            </a:pPr>
            <a:r>
              <a:rPr lang="en-US" baseline="0" dirty="0"/>
              <a:t>12k+ a month in potential consumption</a:t>
            </a:r>
          </a:p>
          <a:p>
            <a:pPr marL="171450" indent="-171450">
              <a:buFont typeface="Arial" panose="020B0604020202020204" pitchFamily="34" charset="0"/>
              <a:buChar char="•"/>
            </a:pPr>
            <a:r>
              <a:rPr lang="en-US" baseline="0" dirty="0"/>
              <a:t>Ample opportunity to cross sell into O365, Power BI, CRM leveraging bot technology</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98D97-4F1A-45AD-9456-56694CFCDF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 </a:t>
            </a:r>
            <a:r>
              <a:rPr lang="en-US" dirty="0" err="1"/>
              <a:t>eGov</a:t>
            </a:r>
            <a:r>
              <a:rPr lang="en-US" baseline="0" dirty="0"/>
              <a:t> example</a:t>
            </a:r>
            <a:endParaRPr lang="en-US" dirty="0"/>
          </a:p>
          <a:p>
            <a:r>
              <a:rPr lang="en-US" dirty="0"/>
              <a:t>Risk Mitigation and Friction Free</a:t>
            </a:r>
          </a:p>
          <a:p>
            <a:r>
              <a:rPr lang="en-US" dirty="0"/>
              <a:t>IP Co-Sell</a:t>
            </a:r>
            <a:r>
              <a:rPr lang="en-US" baseline="0" dirty="0"/>
              <a:t> Ready Solution that you directly target your customer</a:t>
            </a:r>
          </a:p>
          <a:p>
            <a:r>
              <a:rPr lang="en-US" baseline="0" dirty="0"/>
              <a:t>Can be fully or partially funded </a:t>
            </a:r>
          </a:p>
          <a:p>
            <a:r>
              <a:rPr lang="en-US" baseline="0" dirty="0"/>
              <a:t>Drive ACR and ACA</a:t>
            </a:r>
            <a:endParaRPr lang="en-US" dirty="0"/>
          </a:p>
          <a:p>
            <a:pPr marL="171450" indent="-171450">
              <a:buFont typeface="Arial" panose="020B0604020202020204" pitchFamily="34" charset="0"/>
              <a:buChar char="•"/>
            </a:pPr>
            <a:endParaRPr lang="en-US" u="sng"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98D97-4F1A-45AD-9456-56694CFCDF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50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working with Microsoft to provide even more workshops</a:t>
            </a:r>
            <a:r>
              <a:rPr lang="en-US" baseline="0" dirty="0"/>
              <a:t> such as Cognitive Services in A Day</a:t>
            </a:r>
          </a:p>
          <a:p>
            <a:pPr marL="171450" indent="-171450">
              <a:buFont typeface="Arial" panose="020B0604020202020204" pitchFamily="34" charset="0"/>
              <a:buChar char="•"/>
            </a:pPr>
            <a:r>
              <a:rPr lang="en-US" baseline="0" dirty="0"/>
              <a:t>Piloting in December of 2018 in the NYC area</a:t>
            </a:r>
          </a:p>
          <a:p>
            <a:pPr marL="171450" indent="-171450">
              <a:buFont typeface="Arial" panose="020B0604020202020204" pitchFamily="34" charset="0"/>
              <a:buChar char="•"/>
            </a:pPr>
            <a:r>
              <a:rPr lang="en-US" baseline="0" dirty="0"/>
              <a:t>Touches upon a lot of the different higher profile Cog Services like</a:t>
            </a:r>
          </a:p>
          <a:p>
            <a:pPr marL="628650" lvl="1" indent="-171450">
              <a:buFont typeface="Arial" panose="020B0604020202020204" pitchFamily="34" charset="0"/>
              <a:buChar char="•"/>
            </a:pPr>
            <a:r>
              <a:rPr lang="en-US" baseline="0" dirty="0"/>
              <a:t>Bing Search</a:t>
            </a:r>
          </a:p>
          <a:p>
            <a:pPr marL="628650" lvl="1" indent="-171450">
              <a:buFont typeface="Arial" panose="020B0604020202020204" pitchFamily="34" charset="0"/>
              <a:buChar char="•"/>
            </a:pPr>
            <a:r>
              <a:rPr lang="en-US" baseline="0" dirty="0"/>
              <a:t>Content Moderator</a:t>
            </a:r>
          </a:p>
          <a:p>
            <a:pPr marL="628650" lvl="1" indent="-171450">
              <a:buFont typeface="Arial" panose="020B0604020202020204" pitchFamily="34" charset="0"/>
              <a:buChar char="•"/>
            </a:pPr>
            <a:r>
              <a:rPr lang="en-US" baseline="0" dirty="0"/>
              <a:t>Text Analytics</a:t>
            </a:r>
          </a:p>
          <a:p>
            <a:pPr marL="171450" lvl="0" indent="-171450">
              <a:buFont typeface="Arial" panose="020B0604020202020204" pitchFamily="34" charset="0"/>
              <a:buChar char="•"/>
            </a:pPr>
            <a:r>
              <a:rPr lang="en-US" baseline="0" dirty="0"/>
              <a:t>Again teaches the “art of the possible”</a:t>
            </a:r>
          </a:p>
          <a:p>
            <a:pPr marL="171450" indent="-17145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98D97-4F1A-45AD-9456-56694CFCDF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54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Meant to help</a:t>
            </a:r>
            <a:r>
              <a:rPr lang="en-US" baseline="0" dirty="0"/>
              <a:t> simplify ML so that it’s more approachable.</a:t>
            </a:r>
          </a:p>
          <a:p>
            <a:pPr marL="171450" indent="-171450">
              <a:buFont typeface="Arial" panose="020B0604020202020204" pitchFamily="34" charset="0"/>
              <a:buChar char="•"/>
            </a:pPr>
            <a:r>
              <a:rPr lang="en-US" baseline="0" dirty="0"/>
              <a:t>How people can get started with ML on a small scale to prove value</a:t>
            </a:r>
            <a:endParaRPr lang="en-US" dirty="0"/>
          </a:p>
          <a:p>
            <a:pPr marL="171450" indent="-171450">
              <a:buFont typeface="Arial" panose="020B0604020202020204" pitchFamily="34" charset="0"/>
              <a:buChar char="•"/>
            </a:pP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98D97-4F1A-45AD-9456-56694CFCDF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617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Current</a:t>
            </a:r>
            <a:r>
              <a:rPr lang="en-US" baseline="0" dirty="0"/>
              <a:t> BOT in a Day workshops being hosted by Microsoft that are completely free for clients</a:t>
            </a:r>
          </a:p>
          <a:p>
            <a:pPr marL="171450" indent="-171450">
              <a:buFont typeface="Arial" panose="020B0604020202020204" pitchFamily="34" charset="0"/>
              <a:buChar char="•"/>
            </a:pPr>
            <a:r>
              <a:rPr lang="en-US" baseline="0" dirty="0"/>
              <a:t>These are given on a continuous basis by Tallan at various Microsoft Technology Centers and are a good way to get companies in the door</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98D97-4F1A-45AD-9456-56694CFCDF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2833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Server &amp; Tools Business</a:t>
            </a:r>
          </a:p>
        </p:txBody>
      </p:sp>
      <p:sp>
        <p:nvSpPr>
          <p:cNvPr id="5" name="Footer Placeholder 4"/>
          <p:cNvSpPr>
            <a:spLocks noGrp="1"/>
          </p:cNvSpPr>
          <p:nvPr>
            <p:ph type="ftr" sz="quarter" idx="11"/>
          </p:nvPr>
        </p:nvSpPr>
        <p:spPr/>
        <p:txBody>
          <a:bodyPr/>
          <a:lstStyle/>
          <a:p>
            <a:pPr marL="0" marR="0" lvl="0" indent="0" algn="l" defTabSz="95214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214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9/13/2018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179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803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272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only get out what you put in, don't be lazy.</a:t>
            </a:r>
          </a:p>
          <a:p>
            <a:r>
              <a:rPr lang="en-US" sz="1200" b="0" i="0" kern="1200" dirty="0">
                <a:solidFill>
                  <a:schemeClr val="tx1"/>
                </a:solidFill>
                <a:effectLst/>
                <a:latin typeface="+mn-lt"/>
                <a:ea typeface="+mn-ea"/>
                <a:cs typeface="+mn-cs"/>
              </a:rPr>
              <a:t>Knowledge Retention through Pain and Discomfort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1604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42726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not grow a garden like this…   but at least you can learn while trying.</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0468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we’ll cover logistics…</a:t>
            </a:r>
          </a:p>
          <a:p>
            <a:endParaRPr lang="en-US" dirty="0"/>
          </a:p>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30</a:t>
            </a:fld>
            <a:endParaRPr lang="en-US"/>
          </a:p>
        </p:txBody>
      </p:sp>
    </p:spTree>
    <p:extLst>
      <p:ext uri="{BB962C8B-B14F-4D97-AF65-F5344CB8AC3E}">
        <p14:creationId xmlns:p14="http://schemas.microsoft.com/office/powerpoint/2010/main" val="3711540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Plenty of food… all of the time…</a:t>
            </a:r>
          </a:p>
          <a:p>
            <a:endParaRPr lang="en-US" dirty="0"/>
          </a:p>
          <a:p>
            <a:r>
              <a:rPr lang="en-US" dirty="0"/>
              <a:t>Food should be served in the hallway outside these rooms.  Take breaks as you need them.</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6493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15375D1-61FB-3243-8074-59CD809395A7}" type="slidenum">
              <a:rPr lang="en-US" smtClean="0"/>
              <a:t>32</a:t>
            </a:fld>
            <a:endParaRPr lang="en-US"/>
          </a:p>
        </p:txBody>
      </p:sp>
    </p:spTree>
    <p:extLst>
      <p:ext uri="{BB962C8B-B14F-4D97-AF65-F5344CB8AC3E}">
        <p14:creationId xmlns:p14="http://schemas.microsoft.com/office/powerpoint/2010/main" val="2599090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55333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team’s channel on MS Teams to collaborate/share info! </a:t>
            </a:r>
          </a:p>
          <a:p>
            <a:r>
              <a:rPr lang="en-US" dirty="0"/>
              <a:t>Unblock teams who get stuck </a:t>
            </a:r>
          </a:p>
          <a:p>
            <a:pPr lvl="1"/>
            <a:r>
              <a:rPr lang="en-US" dirty="0"/>
              <a:t>Encourage team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teams on how to solve problems &amp; where to find information.</a:t>
            </a:r>
          </a:p>
          <a:p>
            <a:pPr lvl="1"/>
            <a:r>
              <a:rPr lang="en-US" dirty="0"/>
              <a:t>Use the answers/solutions in the proctor’s guide, but don’t share with the attendees</a:t>
            </a:r>
          </a:p>
          <a:p>
            <a:pPr lvl="1"/>
            <a:r>
              <a:rPr lang="en-US" dirty="0"/>
              <a:t>Proctor’s guide won’t be comprehensive.  As SMEs, proctors should use their knowledge to help with solution hints/ideas.  </a:t>
            </a:r>
          </a:p>
          <a:p>
            <a:r>
              <a:rPr lang="en-US" dirty="0"/>
              <a:t>Notify the emcee of unexpected blockers that arise during the event so they can be communicated to all, and recorded for future reference.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1534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Keep the teams working as teams!</a:t>
            </a:r>
          </a:p>
          <a:p>
            <a:pPr lvl="1"/>
            <a:r>
              <a:rPr lang="en-US" dirty="0"/>
              <a:t>Encourage all to “learn from” and “share with” each other!</a:t>
            </a:r>
          </a:p>
          <a:p>
            <a:pPr lvl="1"/>
            <a:r>
              <a:rPr lang="en-US" dirty="0"/>
              <a:t>If you observe individuals racing ahead, encourage them to help those who are behind.</a:t>
            </a:r>
          </a:p>
          <a:p>
            <a:pPr lvl="1"/>
            <a:r>
              <a:rPr lang="en-US" dirty="0"/>
              <a:t>Encourage attendees to use their team’s channel on MS Teams to collaborate/share info! </a:t>
            </a:r>
          </a:p>
          <a:p>
            <a:r>
              <a:rPr lang="en-US" dirty="0"/>
              <a:t>Unblock teams who get stuck </a:t>
            </a:r>
          </a:p>
          <a:p>
            <a:pPr lvl="1"/>
            <a:r>
              <a:rPr lang="en-US" dirty="0"/>
              <a:t>Encourage team members to unblock each other first!</a:t>
            </a:r>
          </a:p>
          <a:p>
            <a:pPr lvl="1"/>
            <a:r>
              <a:rPr lang="en-US" dirty="0"/>
              <a:t>Provide hints, but not answers</a:t>
            </a:r>
          </a:p>
          <a:p>
            <a:pPr lvl="1"/>
            <a:r>
              <a:rPr lang="en-US" dirty="0"/>
              <a:t>If you observe individuals stuck for a while, help them get moving so they don’t lose interest.</a:t>
            </a:r>
          </a:p>
          <a:p>
            <a:r>
              <a:rPr lang="en-US" dirty="0"/>
              <a:t>Provide hints/pointers to the teams on how to solve problems &amp; where to find information.</a:t>
            </a:r>
          </a:p>
          <a:p>
            <a:pPr lvl="1"/>
            <a:r>
              <a:rPr lang="en-US" dirty="0"/>
              <a:t>Use the answers/solutions in the proctor’s guide, but don’t share with the attendees</a:t>
            </a:r>
          </a:p>
          <a:p>
            <a:pPr lvl="1"/>
            <a:r>
              <a:rPr lang="en-US" dirty="0"/>
              <a:t>Proctor’s guide won’t be comprehensive.  As SMEs, proctors should use their knowledge to help with solution hints/ideas.  </a:t>
            </a:r>
          </a:p>
          <a:p>
            <a:r>
              <a:rPr lang="en-US" dirty="0"/>
              <a:t>Notify the emcee of unexpected blockers that arise during the event so they can be communicated to all, and recorded for future reference.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26309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0305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324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759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our culture to live the new company values.</a:t>
            </a:r>
          </a:p>
          <a:p>
            <a:endParaRPr lang="en-US" dirty="0"/>
          </a:p>
          <a:p>
            <a:r>
              <a:rPr lang="en-US" dirty="0"/>
              <a:t>You probably have seen the “circles of live” or “circles of your connect”</a:t>
            </a:r>
          </a:p>
          <a:p>
            <a:endParaRPr lang="en-US" dirty="0"/>
          </a:p>
          <a:p>
            <a:r>
              <a:rPr lang="en-US" dirty="0"/>
              <a:t>The sharing &amp; learning circles are vital to our success and will drive our culture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3A18DF-2E2C-4B51-B31A-8EAAD4487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55921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Thought I’d kick off with a quick introduction to 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Artificial intelligence is a set of technologies that enable ‘machine intelligence’ to </a:t>
            </a:r>
            <a:r>
              <a:rPr lang="en-US" sz="900" b="1" kern="1200" dirty="0">
                <a:solidFill>
                  <a:schemeClr val="tx1"/>
                </a:solidFill>
                <a:effectLst/>
                <a:latin typeface="Segoe UI Light" pitchFamily="34" charset="0"/>
                <a:ea typeface="+mn-ea"/>
                <a:cs typeface="+mn-cs"/>
              </a:rPr>
              <a:t>simulate</a:t>
            </a:r>
            <a:r>
              <a:rPr lang="en-US" sz="900" kern="1200" dirty="0">
                <a:solidFill>
                  <a:schemeClr val="tx1"/>
                </a:solidFill>
                <a:effectLst/>
                <a:latin typeface="Segoe UI Light" pitchFamily="34" charset="0"/>
                <a:ea typeface="+mn-ea"/>
                <a:cs typeface="+mn-cs"/>
              </a:rPr>
              <a:t> or augment elements of human thinking. For example, those technologies on the left, such as machine learning and neural networks. And those elements of human thinking on the right, such as vision, speech, and language.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There is a very subtle, but important, aspect in this definition. We are not advocating that machine intelligence should ‘replace’ human intelligence. But, machine intelligence can be used effectively to ‘augment’ or improve the human experience, accomplished via a set of more specialized use cases that map to individual elements of human thinking.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Light" pitchFamily="34" charset="0"/>
                <a:ea typeface="+mn-ea"/>
                <a:cs typeface="+mn-cs"/>
              </a:rPr>
              <a:t>That, is where we think, that at least today, is the greatest opportunity for you as well.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6096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Acronyms</a:t>
            </a:r>
          </a:p>
          <a:p>
            <a:r>
              <a:rPr lang="en-US" sz="900"/>
              <a:t>ACS: Applied Computer Solutions</a:t>
            </a:r>
          </a:p>
          <a:p>
            <a:r>
              <a:rPr lang="en-US" sz="900"/>
              <a:t>CPU: Central Processing Unit</a:t>
            </a:r>
          </a:p>
          <a:p>
            <a:r>
              <a:rPr lang="en-US" sz="900"/>
              <a:t>DB: Database</a:t>
            </a:r>
          </a:p>
          <a:p>
            <a:r>
              <a:rPr lang="en-US" sz="900"/>
              <a:t>DSVM: Data Science Virtual Machine</a:t>
            </a:r>
          </a:p>
          <a:p>
            <a:r>
              <a:rPr lang="en-US" sz="900"/>
              <a:t>DW: Data Warehouse</a:t>
            </a:r>
          </a:p>
          <a:p>
            <a:r>
              <a:rPr lang="en-US" sz="900"/>
              <a:t>FPGA: </a:t>
            </a:r>
            <a:r>
              <a:rPr lang="en-US" sz="1200" b="0" i="0" u="none" strike="noStrike" kern="1200">
                <a:solidFill>
                  <a:schemeClr val="tx1"/>
                </a:solidFill>
                <a:effectLst/>
                <a:latin typeface="+mn-lt"/>
                <a:ea typeface="+mn-ea"/>
                <a:cs typeface="+mn-cs"/>
              </a:rPr>
              <a:t>field-programmable gate array</a:t>
            </a:r>
            <a:endParaRPr lang="en-US" sz="900"/>
          </a:p>
          <a:p>
            <a:r>
              <a:rPr lang="en-US" sz="900"/>
              <a:t>GPU: Graphics Processing Unit</a:t>
            </a:r>
          </a:p>
          <a:p>
            <a:r>
              <a:rPr lang="en-US" sz="900"/>
              <a:t>IOT: Internet of Things</a:t>
            </a:r>
          </a:p>
          <a:p>
            <a:r>
              <a:rPr lang="en-US" sz="900"/>
              <a:t>ML: Machine Learning</a:t>
            </a:r>
          </a:p>
          <a:p>
            <a:r>
              <a:rPr lang="en-US" sz="900"/>
              <a:t>VS: Visual Studio</a:t>
            </a:r>
          </a:p>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99247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b="1" kern="1200">
                <a:solidFill>
                  <a:schemeClr val="tx1"/>
                </a:solidFill>
                <a:effectLst/>
                <a:latin typeface="+mn-lt"/>
                <a:ea typeface="+mn-ea"/>
                <a:cs typeface="+mn-cs"/>
              </a:rPr>
              <a:t>Notes about Cognitive Services (CS) evolution</a:t>
            </a:r>
          </a:p>
          <a:p>
            <a:pPr lvl="0"/>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Linguistic Analysis is currently in Free preview out of Azure. </a:t>
            </a:r>
            <a:r>
              <a:rPr lang="en-US" sz="1200"/>
              <a:t>As we streamline our efforts on the features and services our customers value most, the Microsoft Cognitive Services Linguistic Analysis API will end on May 2018 (date to be confirmed), and we recommend using the Text capabilities of Azure Machine Learning going forward.</a:t>
            </a:r>
            <a:endParaRPr lang="en-US" sz="1200">
              <a:solidFill>
                <a:schemeClr val="tx1"/>
              </a:solidFill>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effectLst/>
                <a:latin typeface="+mn-lt"/>
                <a:ea typeface="+mn-ea"/>
                <a:cs typeface="+mn-cs"/>
              </a:rPr>
              <a:t>Web Language Model is currently in Paid preview on Azure. </a:t>
            </a:r>
            <a:r>
              <a:rPr lang="en-US" sz="1200"/>
              <a:t>As we streamline our efforts on the features and services our customers value most, the Microsoft Cognitive Services Web Language Model will end on May 2018 (date to be confirmed), and we recommend using the Text capabilities of Azure Machine Learning going forward.</a:t>
            </a:r>
            <a:endParaRPr lang="en-US" sz="1200">
              <a:solidFill>
                <a:schemeClr val="tx1"/>
              </a:solidFill>
            </a:endParaRPr>
          </a:p>
          <a:p>
            <a:pPr marL="0" lvl="0" indent="0">
              <a:buFont typeface="Arial" panose="020B0604020202020204" pitchFamily="34" charset="0"/>
              <a:buNone/>
            </a:pP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1200">
                <a:solidFill>
                  <a:schemeClr val="tx1"/>
                </a:solidFill>
                <a:effectLst/>
                <a:latin typeface="+mn-lt"/>
                <a:ea typeface="+mn-ea"/>
                <a:cs typeface="+mn-cs"/>
              </a:rPr>
              <a:t>Emotion is in Paid preview on Azure. As Face API now integrates Emotion recognition, we’ll deprecate Emotion API for </a:t>
            </a:r>
            <a:r>
              <a:rPr lang="en-US" sz="1200"/>
              <a:t>May 2018 (date to be confirmed), </a:t>
            </a:r>
            <a:r>
              <a:rPr lang="en-US" sz="1200" b="0" kern="1200">
                <a:solidFill>
                  <a:schemeClr val="tx1"/>
                </a:solidFill>
                <a:effectLst/>
                <a:latin typeface="+mn-lt"/>
                <a:ea typeface="+mn-ea"/>
                <a:cs typeface="+mn-cs"/>
              </a:rPr>
              <a:t>and we’ll recommend using Face API going forward.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Entity Linking is a </a:t>
            </a:r>
            <a:r>
              <a:rPr lang="en-US" sz="1200">
                <a:solidFill>
                  <a:schemeClr val="tx1"/>
                </a:solidFill>
              </a:rPr>
              <a:t>service in Free preview out of Azure – in order to be consistent with Azure standards, we’re surfacing this service in the Cognitive Services Labs site. Going further, users will be able to try Entity Linking through the Cognitive Services labs portal. </a:t>
            </a: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Knowledge Exploration is a </a:t>
            </a:r>
            <a:r>
              <a:rPr lang="en-US" sz="1200">
                <a:solidFill>
                  <a:schemeClr val="tx1"/>
                </a:solidFill>
              </a:rPr>
              <a:t>service in Free preview out of Azure – in order to be consistent with Azure standards, we’re surfacing this service in the Cognitive Services Labs site. </a:t>
            </a: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Academic Knowledge is a </a:t>
            </a:r>
            <a:r>
              <a:rPr lang="en-US" sz="1200">
                <a:solidFill>
                  <a:schemeClr val="tx1"/>
                </a:solidFill>
              </a:rPr>
              <a:t>service in Paid preview on Azure. We’re surfacing now this service in the Cognitive Services Labs site.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64100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sz="900" b="1"/>
              <a:t>Speech</a:t>
            </a:r>
            <a:r>
              <a:rPr lang="en-US" sz="900"/>
              <a:t> APIs provide state-of-the-art algorithms to process spoken language powered by Bing. This also includes speech synthesis for a subset of languages supported by speech recognition. With these application programming interfaces (APIs) developers can easily include the ability to add speech driven actions into their applications. In certain cases, the APIs allow for real-time interaction with the user as well. Additional capabilities include voice recognition and speaker identification as well as providing partial transcription, meaning that for supported languages the developer can get partial results before the user has finished speaking.</a:t>
            </a:r>
          </a:p>
          <a:p>
            <a:pPr marL="0" lvl="0" indent="0">
              <a:buFont typeface="Arial" panose="020B0604020202020204" pitchFamily="34" charset="0"/>
              <a:buNone/>
            </a:pPr>
            <a:endParaRPr lang="en-US" sz="900"/>
          </a:p>
          <a:p>
            <a:pPr defTabSz="914224">
              <a:spcAft>
                <a:spcPts val="1500"/>
              </a:spcAft>
              <a:defRPr/>
            </a:pPr>
            <a:r>
              <a:rPr lang="en-US" sz="900" b="1"/>
              <a:t>Bing Speech API: </a:t>
            </a:r>
            <a:r>
              <a:rPr lang="en-US" sz="1200"/>
              <a:t>Convert audio to text, understand intent, and convert text back to speech for natural responsiveness. </a:t>
            </a:r>
            <a:r>
              <a:rPr lang="en-US" sz="900" kern="0"/>
              <a:t>Converts spoken audio to text. </a:t>
            </a:r>
            <a:r>
              <a:rPr lang="en-US" sz="900" b="1" kern="0"/>
              <a:t>Synthesize Speech - </a:t>
            </a:r>
            <a:r>
              <a:rPr lang="en-US" sz="900" kern="0"/>
              <a:t>Synthesize audio from Text. </a:t>
            </a:r>
          </a:p>
          <a:p>
            <a:pPr defTabSz="914224">
              <a:spcAft>
                <a:spcPts val="1500"/>
              </a:spcAft>
              <a:defRPr/>
            </a:pPr>
            <a:endParaRPr lang="en-US" sz="900"/>
          </a:p>
          <a:p>
            <a:pPr marL="0" lvl="0" indent="0">
              <a:buFont typeface="Arial" panose="020B0604020202020204" pitchFamily="34" charset="0"/>
              <a:buNone/>
            </a:pPr>
            <a:r>
              <a:rPr lang="en-US" sz="900" b="1"/>
              <a:t>Custom Speech Service: </a:t>
            </a:r>
            <a:r>
              <a:rPr lang="en-US" sz="900" b="0" i="0" u="none" strike="noStrike" kern="1200">
                <a:solidFill>
                  <a:schemeClr val="tx1"/>
                </a:solidFill>
                <a:effectLst/>
                <a:latin typeface="Segoe UI Light" pitchFamily="34" charset="0"/>
                <a:ea typeface="+mn-ea"/>
                <a:cs typeface="+mn-cs"/>
              </a:rPr>
              <a:t>Custom Speech Service (CRIS) enables you to create customized language models and acoustic models tailored to your application and your users. By uploading speech and/or text data to CRIS that reflects your application and your users, you can create custom models that can be used in conjunction with Microsoft’s existing state-of-the-art speech models. To customize the acoustic model to a particular domain, a collection of speech data is required. This collection consists of a set of audio files of speech data, and a text file of transcriptions of each audio file. The audio data should be representative of the scenario in which you would like to use the recognizer. If you were building an app to search Microsoft Developer Network by voice, it’s likely that terms like “object-oriented” or “namespace” or “dot net” will appear more frequently than in typical voice applications. Customizing the language model will enable the system to learn this.</a:t>
            </a:r>
            <a:r>
              <a:rPr lang="en-US" sz="900"/>
              <a:t> </a:t>
            </a:r>
            <a:r>
              <a:rPr lang="en-US" sz="900" b="0" i="0" u="none" strike="noStrike" kern="1200">
                <a:solidFill>
                  <a:schemeClr val="tx1"/>
                </a:solidFill>
                <a:effectLst/>
                <a:latin typeface="Segoe UI Light" pitchFamily="34" charset="0"/>
                <a:ea typeface="+mn-ea"/>
                <a:cs typeface="+mn-cs"/>
              </a:rPr>
              <a:t>CRIS uses acoustic or language model adaptation to enable the speech recognizer to learn the characteristics of the customer’s data while still getting the benefits of all the data and expertise that went into creating the base models that power the Speech API.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For acoustic model adaptation, the technology is described in this paper:</a:t>
            </a:r>
            <a:br>
              <a:rPr lang="en-US" sz="900" b="0" i="0" u="none" strike="noStrike" kern="1200">
                <a:solidFill>
                  <a:schemeClr val="tx1"/>
                </a:solidFill>
                <a:effectLst/>
                <a:latin typeface="Segoe UI Light" pitchFamily="34" charset="0"/>
                <a:ea typeface="+mn-ea"/>
                <a:cs typeface="+mn-cs"/>
              </a:rPr>
            </a:br>
            <a:r>
              <a:rPr lang="en-US" sz="900" b="0" i="0" u="sng" strike="noStrike" kern="1200">
                <a:solidFill>
                  <a:schemeClr val="tx1"/>
                </a:solidFill>
                <a:effectLst/>
                <a:latin typeface="Segoe UI Light" pitchFamily="34" charset="0"/>
                <a:ea typeface="+mn-ea"/>
                <a:cs typeface="+mn-cs"/>
              </a:rPr>
              <a:t>http://research.microsoft.com/pubs/194346/0007893.pdf</a:t>
            </a:r>
            <a:r>
              <a:rPr lang="en-US" sz="900"/>
              <a:t> </a:t>
            </a:r>
          </a:p>
          <a:p>
            <a:pPr marL="0" lvl="0" indent="0">
              <a:buFont typeface="Arial" panose="020B0604020202020204" pitchFamily="34" charset="0"/>
              <a:buNone/>
            </a:pP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0" i="0" u="none" strike="noStrike" kern="1200">
                <a:solidFill>
                  <a:schemeClr val="tx1"/>
                </a:solidFill>
                <a:effectLst/>
                <a:latin typeface="Segoe UI Light" pitchFamily="34" charset="0"/>
                <a:ea typeface="+mn-ea"/>
                <a:cs typeface="+mn-cs"/>
              </a:rPr>
              <a:t>Works well when the data is uploaded to CRIS is truly representative of the user population and the expected usage of the application. For language model adaptation, it works best when the data uploaded reflects what people would actually say. Uploading simply a list of new terms is better than nothing but will not be as effective. For acoustic model adaptation, if you want to adapt to elderly speech, you need to upload the speech from many different elderly users, not just one or two. If you upload just one person’s voice, CRIS will learn to do a great job on that voice but will not necessarily learn to generalize to other elderly voices. Similarly, if you want to adapt to a new environment, like a factory, you should upload speech data from many speakers in the factory, not just one.</a:t>
            </a:r>
            <a:br>
              <a:rPr lang="en-US" sz="900" b="0" i="0" u="none" strike="noStrike" kern="1200">
                <a:solidFill>
                  <a:schemeClr val="tx1"/>
                </a:solidFill>
                <a:effectLst/>
                <a:latin typeface="Segoe UI Light" pitchFamily="34" charset="0"/>
                <a:ea typeface="+mn-ea"/>
                <a:cs typeface="+mn-cs"/>
              </a:rPr>
            </a:br>
            <a:endParaRPr lang="en-US" sz="900" b="0" i="0" u="none" strike="noStrike" kern="1200">
              <a:solidFill>
                <a:schemeClr val="tx1"/>
              </a:solidFill>
              <a:effectLst/>
              <a:latin typeface="Segoe UI Light" pitchFamily="34" charset="0"/>
              <a:ea typeface="+mn-ea"/>
              <a:cs typeface="+mn-cs"/>
            </a:endParaRPr>
          </a:p>
          <a:p>
            <a:pPr marL="0" lvl="0" indent="0">
              <a:buFont typeface="Arial" panose="020B0604020202020204" pitchFamily="34" charset="0"/>
              <a:buNone/>
            </a:pPr>
            <a:r>
              <a:rPr lang="en-US" sz="900" b="1" i="0" u="none" strike="noStrike" kern="1200">
                <a:solidFill>
                  <a:schemeClr val="tx1"/>
                </a:solidFill>
                <a:effectLst/>
                <a:latin typeface="Segoe UI Light" pitchFamily="34" charset="0"/>
                <a:ea typeface="+mn-ea"/>
                <a:cs typeface="+mn-cs"/>
              </a:rPr>
              <a:t>Speaker Recognition</a:t>
            </a:r>
            <a:r>
              <a:rPr lang="en-US" sz="900" b="1" i="0" u="none" strike="noStrike" kern="1200" baseline="0">
                <a:solidFill>
                  <a:schemeClr val="tx1"/>
                </a:solidFill>
                <a:effectLst/>
                <a:latin typeface="Segoe UI Light" pitchFamily="34" charset="0"/>
                <a:ea typeface="+mn-ea"/>
                <a:cs typeface="+mn-cs"/>
              </a:rPr>
              <a:t> API: </a:t>
            </a:r>
            <a:r>
              <a:rPr lang="en-US" sz="900" b="0" i="0" u="none" strike="noStrike" kern="1200">
                <a:solidFill>
                  <a:schemeClr val="tx1"/>
                </a:solidFill>
                <a:effectLst/>
                <a:latin typeface="Segoe UI Light" pitchFamily="34" charset="0"/>
                <a:ea typeface="+mn-ea"/>
                <a:cs typeface="+mn-cs"/>
              </a:rPr>
              <a:t>Microsoft's state-of-the-art cloud-based speaker recognition algorithms can recognize a human's voice in audio streams. It comprises of two components: speaker verification and speaker identification. Speaker Verification can automatically verify and authenticate users from their voice or speech. It is tightly related to authentication scenarios and is often associated with a pass phrase. Hence, we opt for text-dependent approach, which means speakers need to choose a specific pass phrase to use during both enrollment and verification phases. Speaker Identification can automatically identify the person speaking in an audio file given a group of prospective speakers. The input audio is paired against the provided group of speakers, and in case there is a match found, the speaker’s identity is returned. It is text-independent, which means that there are no restrictions on what the speaker says during the enrollment and recognition phases. </a:t>
            </a:r>
            <a:r>
              <a:rPr lang="en-US" sz="900"/>
              <a:t>A</a:t>
            </a:r>
            <a:r>
              <a:rPr lang="en-US" sz="900" baseline="0"/>
              <a:t> use case is biometric authentication using voice. </a:t>
            </a:r>
          </a:p>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16663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3720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u="sng"/>
              <a:t>https://docs.microsoft.com/en-us/bot-framework/overview-how-bot-framework-works</a:t>
            </a:r>
          </a:p>
          <a:p>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16568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11388"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Roughly 30 services and growing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Collection of Intelligent APIs built through Years of research</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No Infrastructure requirements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Target any type of application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Pre-built, but also 5 custom services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600" dirty="0"/>
              <a:t>Today we will </a:t>
            </a:r>
            <a:r>
              <a:rPr lang="en-US" sz="1600" dirty="0" err="1"/>
              <a:t>fous</a:t>
            </a:r>
            <a:r>
              <a:rPr lang="en-US" sz="1600" dirty="0"/>
              <a:t> on the first one – vision.</a:t>
            </a:r>
          </a:p>
          <a:p>
            <a:pPr lvl="0"/>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96512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lnSpc>
                <a:spcPct val="90000"/>
              </a:lnSpc>
              <a:spcAft>
                <a:spcPts val="346"/>
              </a:spcAft>
              <a:defRPr/>
            </a:pPr>
            <a:r>
              <a:rPr lang="en-US" sz="900" dirty="0">
                <a:gradFill>
                  <a:gsLst>
                    <a:gs pos="2917">
                      <a:schemeClr val="tx1"/>
                    </a:gs>
                    <a:gs pos="30000">
                      <a:schemeClr val="tx1"/>
                    </a:gs>
                  </a:gsLst>
                  <a:lin ang="5400000" scaled="0"/>
                </a:gradFill>
              </a:rPr>
              <a:t>For today, I thought we’d focus on computer vision – this is what was used in the Liebherr example.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3644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Custom Vision Service allows you to add your own images so you can go above and beyond the computer vision service.</a:t>
            </a:r>
          </a:p>
          <a:p>
            <a:pPr marL="28575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Basics</a:t>
            </a:r>
          </a:p>
          <a:p>
            <a:pPr marL="742950" lvl="1"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Upload, Train, Evaluate, Active Learning</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Example -&gt; Flowers</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Classifier only needs 30 images to start quick prototype</a:t>
            </a:r>
          </a:p>
          <a:p>
            <a:pPr defTabSz="950464">
              <a:lnSpc>
                <a:spcPct val="90000"/>
              </a:lnSpc>
              <a:spcAft>
                <a:spcPts val="346"/>
              </a:spcAft>
              <a:defRPr/>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6:56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71017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How to use them</a:t>
            </a:r>
          </a:p>
          <a:p>
            <a:pPr marL="742950" lvl="1"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Web API example</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Any Platform, Any Language</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Easy integration</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MSFT products</a:t>
            </a:r>
          </a:p>
          <a:p>
            <a:pPr defTabSz="950464">
              <a:lnSpc>
                <a:spcPct val="90000"/>
              </a:lnSpc>
              <a:spcAft>
                <a:spcPts val="346"/>
              </a:spcAft>
              <a:defRPr/>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8763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Owner:  Person that has to make sure the action happens</a:t>
            </a:r>
          </a:p>
          <a:p>
            <a:r>
              <a:rPr lang="en-US" dirty="0"/>
              <a:t>ABM/SSP/AE:  Should all be made aware</a:t>
            </a:r>
          </a:p>
          <a:p>
            <a:r>
              <a:rPr lang="en-US" dirty="0"/>
              <a:t>Example of D0365 Win Formula plan (1 page)</a:t>
            </a:r>
          </a:p>
          <a:p>
            <a:r>
              <a:rPr lang="en-US" dirty="0"/>
              <a:t>Next slide is example of tracking/reporting of plan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4F80EE-58F7-4208-8057-34C3D48DDEC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8978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How to use them</a:t>
            </a:r>
          </a:p>
          <a:p>
            <a:pPr marL="742950" lvl="1"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Web API example</a:t>
            </a:r>
          </a:p>
          <a:p>
            <a:pPr marL="742950" lvl="1"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Edge example</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Any Platform, Any Language</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Easy integration</a:t>
            </a:r>
          </a:p>
          <a:p>
            <a:pPr marL="285750" lvl="0" indent="-285750" defTabSz="950464">
              <a:lnSpc>
                <a:spcPct val="90000"/>
              </a:lnSpc>
              <a:spcAft>
                <a:spcPts val="346"/>
              </a:spcAft>
              <a:buFont typeface="Arial" panose="020B0604020202020204" pitchFamily="34" charset="0"/>
              <a:buChar char="•"/>
              <a:defRPr/>
            </a:pPr>
            <a:r>
              <a:rPr lang="en-US" sz="1600" dirty="0">
                <a:gradFill>
                  <a:gsLst>
                    <a:gs pos="2917">
                      <a:schemeClr val="tx1"/>
                    </a:gs>
                    <a:gs pos="30000">
                      <a:schemeClr val="tx1"/>
                    </a:gs>
                  </a:gsLst>
                  <a:lin ang="5400000" scaled="0"/>
                </a:gradFill>
              </a:rPr>
              <a:t>MSFT products</a:t>
            </a:r>
          </a:p>
          <a:p>
            <a:pPr defTabSz="950464">
              <a:lnSpc>
                <a:spcPct val="90000"/>
              </a:lnSpc>
              <a:spcAft>
                <a:spcPts val="346"/>
              </a:spcAft>
              <a:defRPr/>
            </a:pPr>
            <a:endParaRPr lang="en-US" sz="900" dirty="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06485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900" kern="1200" dirty="0">
                <a:solidFill>
                  <a:schemeClr val="tx1"/>
                </a:solidFill>
                <a:effectLst/>
                <a:latin typeface="Segoe UI Light" pitchFamily="34" charset="0"/>
                <a:ea typeface="+mn-ea"/>
                <a:cs typeface="+mn-cs"/>
              </a:rPr>
              <a:t>Predictive Maintenance</a:t>
            </a:r>
            <a:endParaRPr lang="en-US" sz="105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Default Detection</a:t>
            </a:r>
            <a:endParaRPr lang="en-US" sz="105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Fraud Detection (energy meters)</a:t>
            </a:r>
            <a:endParaRPr lang="en-US" sz="105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Video Surveillance</a:t>
            </a:r>
            <a:endParaRPr lang="en-US" sz="105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Connected Events </a:t>
            </a:r>
            <a:endParaRPr lang="en-US" sz="1050" kern="1200" dirty="0">
              <a:solidFill>
                <a:schemeClr val="tx1"/>
              </a:solidFill>
              <a:effectLst/>
              <a:latin typeface="Segoe UI Light" pitchFamily="34" charset="0"/>
              <a:ea typeface="+mn-ea"/>
              <a:cs typeface="+mn-cs"/>
            </a:endParaRPr>
          </a:p>
          <a:p>
            <a:pPr lvl="1" rtl="0" fontAlgn="ctr"/>
            <a:r>
              <a:rPr lang="en-US" sz="900" kern="1200" dirty="0">
                <a:solidFill>
                  <a:schemeClr val="tx1"/>
                </a:solidFill>
                <a:effectLst/>
                <a:latin typeface="Segoe UI Light" pitchFamily="34" charset="0"/>
                <a:ea typeface="+mn-ea"/>
                <a:cs typeface="+mn-cs"/>
              </a:rPr>
              <a:t>Crowd Movement (cell phones at Changi, Sports Arenas)</a:t>
            </a:r>
            <a:endParaRPr lang="en-US" sz="1050" kern="1200" dirty="0">
              <a:solidFill>
                <a:schemeClr val="tx1"/>
              </a:solidFill>
              <a:effectLst/>
              <a:latin typeface="Segoe UI Light" pitchFamily="34" charset="0"/>
              <a:ea typeface="+mn-ea"/>
              <a:cs typeface="+mn-cs"/>
            </a:endParaRPr>
          </a:p>
          <a:p>
            <a:pPr lvl="1" rtl="0" fontAlgn="ctr"/>
            <a:r>
              <a:rPr lang="en-US" sz="900" kern="1200" dirty="0">
                <a:solidFill>
                  <a:schemeClr val="tx1"/>
                </a:solidFill>
                <a:effectLst/>
                <a:latin typeface="Segoe UI Light" pitchFamily="34" charset="0"/>
                <a:ea typeface="+mn-ea"/>
                <a:cs typeface="+mn-cs"/>
              </a:rPr>
              <a:t>Intelligent Kiosk (?)</a:t>
            </a:r>
            <a:endParaRPr lang="en-US" sz="1050" kern="1200" dirty="0">
              <a:solidFill>
                <a:schemeClr val="tx1"/>
              </a:solidFill>
              <a:effectLst/>
              <a:latin typeface="Segoe UI Light" pitchFamily="34" charset="0"/>
              <a:ea typeface="+mn-ea"/>
              <a:cs typeface="+mn-cs"/>
            </a:endParaRPr>
          </a:p>
          <a:p>
            <a:pPr lvl="1" rtl="0" fontAlgn="ctr"/>
            <a:r>
              <a:rPr lang="en-US" sz="900" kern="1200" dirty="0" err="1">
                <a:solidFill>
                  <a:schemeClr val="tx1"/>
                </a:solidFill>
                <a:effectLst/>
                <a:latin typeface="Segoe UI Light" pitchFamily="34" charset="0"/>
                <a:ea typeface="+mn-ea"/>
                <a:cs typeface="+mn-cs"/>
              </a:rPr>
              <a:t>SmartSpaces</a:t>
            </a:r>
            <a:endParaRPr lang="en-US" sz="105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Customer Satisfaction (manage your own energy consumption relative to neighborhood)</a:t>
            </a:r>
          </a:p>
          <a:p>
            <a:pPr marL="0" marR="0" lvl="0" indent="0" algn="l" defTabSz="932742" rtl="0" eaLnBrk="1" fontAlgn="ctr" latinLnBrk="0" hangingPunct="1">
              <a:lnSpc>
                <a:spcPct val="90000"/>
              </a:lnSpc>
              <a:spcBef>
                <a:spcPts val="0"/>
              </a:spcBef>
              <a:spcAft>
                <a:spcPts val="340"/>
              </a:spcAft>
              <a:buClrTx/>
              <a:buSzTx/>
              <a:buFontTx/>
              <a:buNone/>
              <a:tabLst/>
              <a:defRPr/>
            </a:pPr>
            <a:r>
              <a:rPr lang="en-US" sz="1050" kern="1200" dirty="0">
                <a:solidFill>
                  <a:schemeClr val="tx1"/>
                </a:solidFill>
                <a:effectLst/>
                <a:latin typeface="Segoe UI Light" pitchFamily="34" charset="0"/>
                <a:ea typeface="+mn-ea"/>
                <a:cs typeface="+mn-cs"/>
              </a:rPr>
              <a:t>Organizing/Tagging Data (e.g. what data needs to be saved for compliance)</a:t>
            </a:r>
            <a:endParaRPr lang="en-US" sz="12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Precision Agriculture (soil, insects, moisture measurements to determine how much fertilizer to apply)</a:t>
            </a:r>
            <a:endParaRPr lang="en-US" sz="1050" kern="1200" dirty="0">
              <a:solidFill>
                <a:schemeClr val="tx1"/>
              </a:solidFill>
              <a:effectLst/>
              <a:latin typeface="Segoe UI Light" pitchFamily="34" charset="0"/>
              <a:ea typeface="+mn-ea"/>
              <a:cs typeface="+mn-cs"/>
            </a:endParaRPr>
          </a:p>
          <a:p>
            <a:endParaRPr lang="en-US" baseline="0"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Research 2013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3457532-9942-47C4-A900-09D99B685FDB}"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9/13/2018 6:56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14089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45E497-D797-4F2F-B282-B63A713C5A0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0622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9/13/2018 6:56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12461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403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85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1D71AE-08D6-4951-B1CF-CF97299DB5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00649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9/13/2018 6:56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5375D1-61FB-3243-8074-59CD80939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106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98D97-4F1A-45AD-9456-56694CFCDF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066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Tallan has a vast amount of experience in the Chatbot</a:t>
            </a:r>
            <a:r>
              <a:rPr lang="en-US" baseline="0" dirty="0"/>
              <a:t> field in the areas of:</a:t>
            </a:r>
          </a:p>
          <a:p>
            <a:pPr marL="628650" lvl="1" indent="-171450">
              <a:buFont typeface="Arial" panose="020B0604020202020204" pitchFamily="34" charset="0"/>
              <a:buChar char="•"/>
            </a:pPr>
            <a:r>
              <a:rPr lang="en-US" baseline="0" dirty="0"/>
              <a:t>Retail – (</a:t>
            </a:r>
            <a:r>
              <a:rPr lang="en-US" baseline="0" dirty="0" err="1"/>
              <a:t>Kevita</a:t>
            </a:r>
            <a:r>
              <a:rPr lang="en-US" baseline="0" dirty="0"/>
              <a:t>, KIA, Revlon, Coca-Cola)</a:t>
            </a:r>
          </a:p>
          <a:p>
            <a:pPr marL="628650" lvl="1" indent="-171450">
              <a:buFont typeface="Arial" panose="020B0604020202020204" pitchFamily="34" charset="0"/>
              <a:buChar char="•"/>
            </a:pPr>
            <a:r>
              <a:rPr lang="en-US" baseline="0" dirty="0"/>
              <a:t>Customer Service (Western Dental, Harland Clarke)</a:t>
            </a:r>
          </a:p>
          <a:p>
            <a:pPr marL="628650" lvl="1" indent="-171450">
              <a:buFont typeface="Arial" panose="020B0604020202020204" pitchFamily="34" charset="0"/>
              <a:buChar char="•"/>
            </a:pPr>
            <a:r>
              <a:rPr lang="en-US" baseline="0" dirty="0"/>
              <a:t>Government (</a:t>
            </a:r>
            <a:r>
              <a:rPr lang="en-US" baseline="0" dirty="0" err="1"/>
              <a:t>Egov</a:t>
            </a:r>
            <a:r>
              <a:rPr lang="en-US" baseline="0" dirty="0"/>
              <a:t>, State of Delaware)</a:t>
            </a:r>
          </a:p>
          <a:p>
            <a:pPr marL="628650" lvl="1" indent="-171450">
              <a:buFont typeface="Arial" panose="020B0604020202020204" pitchFamily="34" charset="0"/>
              <a:buChar char="•"/>
            </a:pPr>
            <a:r>
              <a:rPr lang="en-US" baseline="0" dirty="0"/>
              <a:t>Finance/Credit (Experian)</a:t>
            </a:r>
          </a:p>
          <a:p>
            <a:pPr marL="457200" lvl="1" indent="0">
              <a:buFont typeface="Arial" panose="020B0604020202020204" pitchFamily="34" charset="0"/>
              <a:buNone/>
            </a:pPr>
            <a:endParaRPr lang="en-US" baseline="0" dirty="0"/>
          </a:p>
          <a:p>
            <a:pPr marL="171450" lvl="0" indent="-171450">
              <a:buFont typeface="Arial" panose="020B0604020202020204" pitchFamily="34" charset="0"/>
              <a:buChar char="•"/>
            </a:pPr>
            <a:r>
              <a:rPr lang="en-US" baseline="0" dirty="0"/>
              <a:t>These </a:t>
            </a:r>
            <a:r>
              <a:rPr lang="en-US" baseline="0" dirty="0" err="1"/>
              <a:t>chatbots</a:t>
            </a:r>
            <a:r>
              <a:rPr lang="en-US" baseline="0" dirty="0"/>
              <a:t> spanned a wide range of different technologies</a:t>
            </a:r>
          </a:p>
          <a:p>
            <a:pPr marL="628650" lvl="1" indent="-171450">
              <a:buFont typeface="Arial" panose="020B0604020202020204" pitchFamily="34" charset="0"/>
              <a:buChar char="•"/>
            </a:pPr>
            <a:r>
              <a:rPr lang="en-US" baseline="0" dirty="0"/>
              <a:t>We utilized AI and Image Recognition capabilities to scan receipts for purchased items</a:t>
            </a:r>
          </a:p>
          <a:p>
            <a:pPr marL="628650" lvl="1" indent="-171450">
              <a:buFont typeface="Arial" panose="020B0604020202020204" pitchFamily="34" charset="0"/>
              <a:buChar char="•"/>
            </a:pPr>
            <a:r>
              <a:rPr lang="en-US" baseline="0" dirty="0"/>
              <a:t>We used Payment API’s to connect with peoples </a:t>
            </a:r>
            <a:r>
              <a:rPr lang="en-US" baseline="0" dirty="0" err="1"/>
              <a:t>Paypal</a:t>
            </a:r>
            <a:r>
              <a:rPr lang="en-US" baseline="0" dirty="0"/>
              <a:t> and </a:t>
            </a:r>
            <a:r>
              <a:rPr lang="en-US" baseline="0" dirty="0" err="1"/>
              <a:t>Venmo</a:t>
            </a:r>
            <a:r>
              <a:rPr lang="en-US" baseline="0" dirty="0"/>
              <a:t> accounts</a:t>
            </a:r>
          </a:p>
          <a:p>
            <a:pPr marL="628650" lvl="1" indent="-171450">
              <a:buFont typeface="Arial" panose="020B0604020202020204" pitchFamily="34" charset="0"/>
              <a:buChar char="•"/>
            </a:pPr>
            <a:r>
              <a:rPr lang="en-US" baseline="0" dirty="0"/>
              <a:t>We used </a:t>
            </a:r>
            <a:r>
              <a:rPr lang="en-US" baseline="0" dirty="0" err="1"/>
              <a:t>QnA</a:t>
            </a:r>
            <a:r>
              <a:rPr lang="en-US" baseline="0" dirty="0"/>
              <a:t> maker to setup easy FAQs</a:t>
            </a:r>
          </a:p>
          <a:p>
            <a:pPr marL="628650" lvl="1" indent="-171450">
              <a:buFont typeface="Arial" panose="020B0604020202020204" pitchFamily="34" charset="0"/>
              <a:buChar char="•"/>
            </a:pPr>
            <a:r>
              <a:rPr lang="en-US" baseline="0" dirty="0"/>
              <a:t>We used location tracking to find users and show the closest office locations</a:t>
            </a:r>
          </a:p>
          <a:p>
            <a:pPr marL="628650" lvl="1" indent="-171450">
              <a:buFont typeface="Arial" panose="020B0604020202020204" pitchFamily="34" charset="0"/>
              <a:buChar char="•"/>
            </a:pPr>
            <a:r>
              <a:rPr lang="en-US" baseline="0" dirty="0"/>
              <a:t>We used Azure Search to allow for product catalogs</a:t>
            </a:r>
          </a:p>
          <a:p>
            <a:pPr marL="628650" lvl="1" indent="-171450">
              <a:buFont typeface="Arial" panose="020B0604020202020204" pitchFamily="34" charset="0"/>
              <a:buChar char="•"/>
            </a:pPr>
            <a:r>
              <a:rPr lang="en-US" baseline="0" dirty="0"/>
              <a:t>We used LUIS to enable Natural Language capabilities.</a:t>
            </a:r>
          </a:p>
          <a:p>
            <a:pPr marL="171450" lvl="0" indent="-171450">
              <a:buFont typeface="Arial" panose="020B0604020202020204" pitchFamily="34" charset="0"/>
              <a:buChar char="•"/>
            </a:pPr>
            <a:endParaRPr lang="en-US" baseline="0" dirty="0"/>
          </a:p>
          <a:p>
            <a:pPr marL="628650" lvl="1" indent="-171450">
              <a:buFont typeface="Arial" panose="020B0604020202020204" pitchFamily="34" charset="0"/>
              <a:buChar char="•"/>
            </a:pPr>
            <a:endParaRPr lang="en-US" baseline="0" dirty="0"/>
          </a:p>
          <a:p>
            <a:pPr marL="628650" lvl="1" indent="-171450">
              <a:buFont typeface="Arial" panose="020B0604020202020204" pitchFamily="34" charset="0"/>
              <a:buChar char="•"/>
            </a:pPr>
            <a:endParaRPr lang="en-US" baseline="0" dirty="0"/>
          </a:p>
          <a:p>
            <a:pPr marL="0" lvl="0" indent="0">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98D97-4F1A-45AD-9456-56694CFCDF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8377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Full day event can be done on-site</a:t>
            </a:r>
            <a:r>
              <a:rPr lang="en-US" baseline="0" dirty="0"/>
              <a:t> at the customer</a:t>
            </a:r>
            <a:endParaRPr lang="en-US" dirty="0"/>
          </a:p>
          <a:p>
            <a:pPr marL="171450" indent="-171450">
              <a:buFont typeface="Arial" panose="020B0604020202020204" pitchFamily="34" charset="0"/>
              <a:buChar char="•"/>
            </a:pPr>
            <a:r>
              <a:rPr lang="en-US" dirty="0"/>
              <a:t>Workshop is good for both developers and non-developers</a:t>
            </a:r>
          </a:p>
          <a:p>
            <a:pPr marL="171450" indent="-171450">
              <a:buFont typeface="Arial" panose="020B0604020202020204" pitchFamily="34" charset="0"/>
              <a:buChar char="•"/>
            </a:pPr>
            <a:r>
              <a:rPr lang="en-US" dirty="0"/>
              <a:t>Helps</a:t>
            </a:r>
            <a:r>
              <a:rPr lang="en-US" baseline="0" dirty="0"/>
              <a:t> people get a sense of “what is possible” with the Microsoft Bot Framework and why they should use tools from Microsoft over other 3</a:t>
            </a:r>
            <a:r>
              <a:rPr lang="en-US" baseline="30000" dirty="0"/>
              <a:t>rd</a:t>
            </a:r>
            <a:r>
              <a:rPr lang="en-US" baseline="0" dirty="0"/>
              <a:t> party Chatbot and AI tools</a:t>
            </a:r>
          </a:p>
          <a:p>
            <a:pPr marL="171450" indent="-171450">
              <a:buFont typeface="Arial" panose="020B0604020202020204" pitchFamily="34" charset="0"/>
              <a:buChar char="•"/>
            </a:pPr>
            <a:r>
              <a:rPr lang="en-US" baseline="0" dirty="0"/>
              <a:t>Allows customers to build out a fully functioning Customer Service POC bot so they leave with actual working code</a:t>
            </a:r>
          </a:p>
          <a:p>
            <a:pPr marL="171450" indent="-171450">
              <a:buFont typeface="Arial" panose="020B0604020202020204" pitchFamily="34" charset="0"/>
              <a:buChar char="•"/>
            </a:pPr>
            <a:r>
              <a:rPr lang="en-US" baseline="0" dirty="0"/>
              <a:t>Also covers integration with other Cognitive Services like LUIS and Text Analytics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98D97-4F1A-45AD-9456-56694CFCDF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0713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a:t>
            </a:r>
            <a:r>
              <a:rPr lang="en-US" baseline="0" dirty="0"/>
              <a:t> h</a:t>
            </a:r>
            <a:r>
              <a:rPr lang="en-US" dirty="0"/>
              <a:t>ave been working with the M&amp;O team and the Engineering</a:t>
            </a:r>
            <a:r>
              <a:rPr lang="en-US" baseline="0" dirty="0"/>
              <a:t> team to be lock step in developing this offering as well as providing constant feedback about how we can improve and what new offerings we can create</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798D97-4F1A-45AD-9456-56694CFCDF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5373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1.png"/><Relationship Id="rId1" Type="http://schemas.openxmlformats.org/officeDocument/2006/relationships/slideMaster" Target="../slideMasters/slideMaster10.xml"/><Relationship Id="rId5" Type="http://schemas.openxmlformats.org/officeDocument/2006/relationships/image" Target="../media/image23.png"/><Relationship Id="rId4" Type="http://schemas.openxmlformats.org/officeDocument/2006/relationships/image" Target="../media/image22.pn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10.xml"/><Relationship Id="rId4" Type="http://schemas.openxmlformats.org/officeDocument/2006/relationships/image" Target="../media/image26.pn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jpg"/><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jpg"/><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jpg"/><Relationship Id="rId1" Type="http://schemas.openxmlformats.org/officeDocument/2006/relationships/slideMaster" Target="../slideMasters/slideMaster11.xml"/><Relationship Id="rId4" Type="http://schemas.openxmlformats.org/officeDocument/2006/relationships/image" Target="../media/image32.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emf"/><Relationship Id="rId1" Type="http://schemas.openxmlformats.org/officeDocument/2006/relationships/slideMaster" Target="../slideMasters/slideMaster11.xml"/><Relationship Id="rId4"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4.jpeg"/><Relationship Id="rId1" Type="http://schemas.openxmlformats.org/officeDocument/2006/relationships/slideMaster" Target="../slideMasters/slideMaster12.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2.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6.pn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jpg"/><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9.jpg"/><Relationship Id="rId1" Type="http://schemas.openxmlformats.org/officeDocument/2006/relationships/slideMaster" Target="../slideMasters/slideMaster13.xml"/><Relationship Id="rId4" Type="http://schemas.openxmlformats.org/officeDocument/2006/relationships/image" Target="../media/image32.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8.emf"/><Relationship Id="rId1" Type="http://schemas.openxmlformats.org/officeDocument/2006/relationships/slideMaster" Target="../slideMasters/slideMaster13.xml"/><Relationship Id="rId4" Type="http://schemas.openxmlformats.org/officeDocument/2006/relationships/image" Target="../media/image3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Master" Target="../slideMasters/slideMaster1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4.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2.jpeg"/><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7.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17.xml.rels><?xml version="1.0" encoding="UTF-8" standalone="yes"?>
<Relationships xmlns="http://schemas.openxmlformats.org/package/2006/relationships"><Relationship Id="rId3" Type="http://schemas.openxmlformats.org/officeDocument/2006/relationships/customXml" Target="../../customXml/item19.xml"/><Relationship Id="rId2" Type="http://schemas.openxmlformats.org/officeDocument/2006/relationships/customXml" Target="../../customXml/item12.xml"/><Relationship Id="rId1" Type="http://schemas.openxmlformats.org/officeDocument/2006/relationships/customXml" Target="../../customXml/item3.xml"/><Relationship Id="rId6" Type="http://schemas.openxmlformats.org/officeDocument/2006/relationships/slideMaster" Target="../slideMasters/slideMaster17.xml"/><Relationship Id="rId5" Type="http://schemas.openxmlformats.org/officeDocument/2006/relationships/customXml" Target="../../customXml/item16.xml"/><Relationship Id="rId4" Type="http://schemas.openxmlformats.org/officeDocument/2006/relationships/customXml" Target="../../customXml/item6.xml"/></Relationships>
</file>

<file path=ppt/slideLayouts/_rels/slideLayout318.xml.rels><?xml version="1.0" encoding="UTF-8" standalone="yes"?>
<Relationships xmlns="http://schemas.openxmlformats.org/package/2006/relationships"><Relationship Id="rId3" Type="http://schemas.openxmlformats.org/officeDocument/2006/relationships/customXml" Target="../../customXml/item8.xml"/><Relationship Id="rId2" Type="http://schemas.openxmlformats.org/officeDocument/2006/relationships/customXml" Target="../../customXml/item2.xml"/><Relationship Id="rId1" Type="http://schemas.openxmlformats.org/officeDocument/2006/relationships/customXml" Target="../../customXml/item14.xml"/><Relationship Id="rId4" Type="http://schemas.openxmlformats.org/officeDocument/2006/relationships/slideMaster" Target="../slideMasters/slideMaster1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9.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19.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9.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9.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4.xml.rels><?xml version="1.0" encoding="UTF-8" standalone="yes"?>
<Relationships xmlns="http://schemas.openxmlformats.org/package/2006/relationships"><Relationship Id="rId3" Type="http://schemas.openxmlformats.org/officeDocument/2006/relationships/customXml" Target="../../customXml/item1.xml"/><Relationship Id="rId2" Type="http://schemas.openxmlformats.org/officeDocument/2006/relationships/customXml" Target="../../customXml/item13.xml"/><Relationship Id="rId1" Type="http://schemas.openxmlformats.org/officeDocument/2006/relationships/customXml" Target="../../customXml/item5.xml"/><Relationship Id="rId6" Type="http://schemas.openxmlformats.org/officeDocument/2006/relationships/slideMaster" Target="../slideMasters/slideMaster19.xml"/><Relationship Id="rId5" Type="http://schemas.openxmlformats.org/officeDocument/2006/relationships/customXml" Target="../../customXml/item18.xml"/><Relationship Id="rId4" Type="http://schemas.openxmlformats.org/officeDocument/2006/relationships/customXml" Target="../../customXml/item9.xml"/></Relationships>
</file>

<file path=ppt/slideLayouts/_rels/slideLayout365.xml.rels><?xml version="1.0" encoding="UTF-8" standalone="yes"?>
<Relationships xmlns="http://schemas.openxmlformats.org/package/2006/relationships"><Relationship Id="rId3" Type="http://schemas.openxmlformats.org/officeDocument/2006/relationships/customXml" Target="../../customXml/item21.xml"/><Relationship Id="rId2" Type="http://schemas.openxmlformats.org/officeDocument/2006/relationships/customXml" Target="../../customXml/item10.xml"/><Relationship Id="rId1" Type="http://schemas.openxmlformats.org/officeDocument/2006/relationships/customXml" Target="../../customXml/item4.xml"/><Relationship Id="rId4" Type="http://schemas.openxmlformats.org/officeDocument/2006/relationships/slideMaster" Target="../slideMasters/slideMaster1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6.png"/><Relationship Id="rId1" Type="http://schemas.openxmlformats.org/officeDocument/2006/relationships/slideMaster" Target="../slideMasters/slideMaster1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7B27273-82A0-4F03-B551-F05C0A270C9F}"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1938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1248826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Only">
  <p:cSld name="3_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415600" y="593367"/>
            <a:ext cx="11360800" cy="763600"/>
          </a:xfrm>
          <a:prstGeom prst="rect">
            <a:avLst/>
          </a:prstGeom>
        </p:spPr>
        <p:txBody>
          <a:bodyPr lIns="124335" tIns="124335" rIns="124335" bIns="12433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11296609" y="6217622"/>
            <a:ext cx="731600" cy="524800"/>
          </a:xfrm>
          <a:prstGeom prst="rect">
            <a:avLst/>
          </a:prstGeom>
        </p:spPr>
        <p:txBody>
          <a:bodyPr lIns="124335" tIns="124335" rIns="124335" bIns="12433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07017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Title Slide - ANIMATED">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6828192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Content + Image Slide">
    <p:spTree>
      <p:nvGrpSpPr>
        <p:cNvPr id="1" name=""/>
        <p:cNvGrpSpPr/>
        <p:nvPr/>
      </p:nvGrpSpPr>
      <p:grpSpPr>
        <a:xfrm>
          <a:off x="0" y="0"/>
          <a:ext cx="0" cy="0"/>
          <a:chOff x="0" y="0"/>
          <a:chExt cx="0" cy="0"/>
        </a:xfrm>
      </p:grpSpPr>
      <p:sp>
        <p:nvSpPr>
          <p:cNvPr id="12" name="Title 11"/>
          <p:cNvSpPr>
            <a:spLocks noGrp="1"/>
          </p:cNvSpPr>
          <p:nvPr>
            <p:ph type="title" hasCustomPrompt="1"/>
          </p:nvPr>
        </p:nvSpPr>
        <p:spPr>
          <a:xfrm>
            <a:off x="228600" y="228600"/>
            <a:ext cx="11734800" cy="640080"/>
          </a:xfrm>
        </p:spPr>
        <p:txBody>
          <a:bodyPr/>
          <a:lstStyle>
            <a:lvl1pPr>
              <a:defRPr baseline="0">
                <a:solidFill>
                  <a:schemeClr val="accent1"/>
                </a:solidFill>
              </a:defRPr>
            </a:lvl1pPr>
          </a:lstStyle>
          <a:p>
            <a:r>
              <a:rPr lang="en-US"/>
              <a:t>Title of slide (Content &amp; image slide)</a:t>
            </a:r>
          </a:p>
        </p:txBody>
      </p:sp>
      <p:sp>
        <p:nvSpPr>
          <p:cNvPr id="14" name="Picture Placeholder 8"/>
          <p:cNvSpPr>
            <a:spLocks noGrp="1"/>
          </p:cNvSpPr>
          <p:nvPr>
            <p:ph type="pic" sz="quarter" idx="12"/>
          </p:nvPr>
        </p:nvSpPr>
        <p:spPr>
          <a:xfrm>
            <a:off x="384048" y="1825624"/>
            <a:ext cx="5571329" cy="4427872"/>
          </a:xfrm>
        </p:spPr>
        <p:txBody>
          <a:bodyPr tIns="0"/>
          <a:lstStyle>
            <a:lvl1pPr>
              <a:defRPr>
                <a:solidFill>
                  <a:schemeClr val="tx2"/>
                </a:solidFill>
              </a:defRPr>
            </a:lvl1pPr>
          </a:lstStyle>
          <a:p>
            <a:endParaRPr lang="en-US"/>
          </a:p>
        </p:txBody>
      </p:sp>
      <p:sp>
        <p:nvSpPr>
          <p:cNvPr id="17" name="Text Placeholder 6"/>
          <p:cNvSpPr>
            <a:spLocks noGrp="1"/>
          </p:cNvSpPr>
          <p:nvPr>
            <p:ph type="body" sz="quarter" idx="11" hasCustomPrompt="1"/>
          </p:nvPr>
        </p:nvSpPr>
        <p:spPr>
          <a:xfrm>
            <a:off x="6172200" y="1825624"/>
            <a:ext cx="5791199" cy="4427872"/>
          </a:xfrm>
        </p:spPr>
        <p:txBody>
          <a:bodyPr tIns="0"/>
          <a:lstStyle>
            <a:lvl1pPr>
              <a:lnSpc>
                <a:spcPct val="100000"/>
              </a:lnSpc>
              <a:spcBef>
                <a:spcPts val="600"/>
              </a:spcBef>
              <a:spcAft>
                <a:spcPts val="0"/>
              </a:spcAft>
              <a:defRPr spc="-30" baseline="0">
                <a:solidFill>
                  <a:schemeClr val="tx2"/>
                </a:solidFill>
              </a:defRPr>
            </a:lvl1pPr>
            <a:lvl2pPr marL="731520" indent="-274320">
              <a:spcBef>
                <a:spcPts val="600"/>
              </a:spcBef>
              <a:buClr>
                <a:schemeClr val="tx2"/>
              </a:buClr>
              <a:buSzPct val="75000"/>
              <a:buFont typeface="Wingdings" panose="05000000000000000000" pitchFamily="2" charset="2"/>
              <a:buChar char="§"/>
              <a:defRPr/>
            </a:lvl2pPr>
          </a:lstStyle>
          <a:p>
            <a:pPr lvl="0"/>
            <a:r>
              <a:rPr lang="en-US"/>
              <a:t>Add content here</a:t>
            </a:r>
          </a:p>
          <a:p>
            <a:pPr lvl="1"/>
            <a:r>
              <a:rPr lang="en-US"/>
              <a:t>Sub content here</a:t>
            </a:r>
          </a:p>
          <a:p>
            <a:pPr lvl="0"/>
            <a:r>
              <a:rPr lang="en-US"/>
              <a:t>Try to use short phrases and keywords</a:t>
            </a:r>
          </a:p>
          <a:p>
            <a:pPr lvl="0"/>
            <a:r>
              <a:rPr lang="en-US"/>
              <a:t>Use speaker notes for longer explanations</a:t>
            </a:r>
          </a:p>
        </p:txBody>
      </p:sp>
      <p:sp>
        <p:nvSpPr>
          <p:cNvPr id="23" name="Text Placeholder 3"/>
          <p:cNvSpPr>
            <a:spLocks noGrp="1"/>
          </p:cNvSpPr>
          <p:nvPr>
            <p:ph type="body" sz="quarter" idx="36" hasCustomPrompt="1"/>
          </p:nvPr>
        </p:nvSpPr>
        <p:spPr>
          <a:xfrm>
            <a:off x="228600" y="914400"/>
            <a:ext cx="11734800" cy="457200"/>
          </a:xfrm>
        </p:spPr>
        <p:txBody>
          <a:bodyPr lIns="146304" tIns="0" bIns="0" anchor="t" anchorCtr="0"/>
          <a:lstStyle>
            <a:lvl1pPr>
              <a:defRPr baseline="0"/>
            </a:lvl1pPr>
          </a:lstStyle>
          <a:p>
            <a:pPr lvl="0"/>
            <a:r>
              <a:rPr lang="en-US"/>
              <a:t>Title of sub header</a:t>
            </a:r>
          </a:p>
        </p:txBody>
      </p:sp>
    </p:spTree>
    <p:extLst>
      <p:ext uri="{BB962C8B-B14F-4D97-AF65-F5344CB8AC3E}">
        <p14:creationId xmlns:p14="http://schemas.microsoft.com/office/powerpoint/2010/main" val="18152118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7" cy="3318797"/>
          </a:xfrm>
        </p:spPr>
        <p:txBody>
          <a:bodyPr lIns="146304" tIns="91440" rIns="146304" bIns="91440"/>
          <a:lstStyle>
            <a:lvl1pPr>
              <a:lnSpc>
                <a:spcPts val="6176"/>
              </a:lnSpc>
              <a:defRPr sz="5687" baseline="0">
                <a:solidFill>
                  <a:schemeClr val="bg1"/>
                </a:solidFill>
              </a:defRPr>
            </a:lvl1pPr>
          </a:lstStyle>
          <a:p>
            <a:r>
              <a:rPr lang="en-US"/>
              <a:t>Lorem ipsum dolor sit</a:t>
            </a:r>
            <a:br>
              <a:rPr lang="en-US"/>
            </a:br>
            <a:r>
              <a:rPr lang="en-US" err="1"/>
              <a:t>amet</a:t>
            </a:r>
            <a:r>
              <a:rPr lang="en-US"/>
              <a:t>, </a:t>
            </a:r>
            <a:r>
              <a:rPr lang="en-US" err="1"/>
              <a:t>consectetuer</a:t>
            </a:r>
            <a:r>
              <a:rPr lang="en-US"/>
              <a:t> </a:t>
            </a:r>
            <a:r>
              <a:rPr lang="en-US" err="1"/>
              <a:t>adipi</a:t>
            </a:r>
            <a:br>
              <a:rPr lang="en-US"/>
            </a:br>
            <a:r>
              <a:rPr lang="en-US" err="1"/>
              <a:t>scing</a:t>
            </a:r>
            <a:r>
              <a:rPr lang="en-US"/>
              <a:t> </a:t>
            </a:r>
            <a:r>
              <a:rPr lang="en-US" err="1"/>
              <a:t>elit</a:t>
            </a:r>
            <a:r>
              <a:rPr lang="en-US"/>
              <a:t> </a:t>
            </a:r>
            <a:r>
              <a:rPr lang="en-US" err="1"/>
              <a:t>aenean</a:t>
            </a:r>
            <a:r>
              <a:rPr lang="en-US"/>
              <a:t> </a:t>
            </a:r>
            <a:r>
              <a:rPr lang="en-US" err="1"/>
              <a:t>massa</a:t>
            </a:r>
            <a:r>
              <a:rPr lang="en-US"/>
              <a:t>.</a:t>
            </a:r>
            <a:br>
              <a:rPr lang="en-US"/>
            </a:br>
            <a:r>
              <a:rPr lang="en-US"/>
              <a:t>Cum </a:t>
            </a:r>
            <a:r>
              <a:rPr lang="en-US" err="1"/>
              <a:t>sociis</a:t>
            </a:r>
            <a:r>
              <a:rPr lang="en-US"/>
              <a:t> </a:t>
            </a:r>
            <a:r>
              <a:rPr lang="en-US" err="1"/>
              <a:t>natoque</a:t>
            </a:r>
            <a:r>
              <a:rPr lang="en-US"/>
              <a:t>.</a:t>
            </a:r>
          </a:p>
        </p:txBody>
      </p:sp>
      <p:sp>
        <p:nvSpPr>
          <p:cNvPr id="7" name="Text Placeholder 6"/>
          <p:cNvSpPr>
            <a:spLocks noGrp="1"/>
          </p:cNvSpPr>
          <p:nvPr>
            <p:ph type="body" sz="quarter" idx="12" hasCustomPrompt="1"/>
          </p:nvPr>
        </p:nvSpPr>
        <p:spPr>
          <a:xfrm>
            <a:off x="269239" y="3877276"/>
            <a:ext cx="5378549" cy="2420379"/>
          </a:xfrm>
        </p:spPr>
        <p:txBody>
          <a:bodyPr/>
          <a:lstStyle>
            <a:lvl1pPr marL="0" indent="0">
              <a:lnSpc>
                <a:spcPts val="1765"/>
              </a:lnSpc>
              <a:spcBef>
                <a:spcPts val="1176"/>
              </a:spcBef>
              <a:buNone/>
              <a:defRPr sz="1569" baseline="0">
                <a:solidFill>
                  <a:schemeClr val="bg1"/>
                </a:solidFill>
              </a:defRPr>
            </a:lvl1pPr>
            <a:lvl2pPr marL="0" indent="0">
              <a:lnSpc>
                <a:spcPts val="1765"/>
              </a:lnSpc>
              <a:spcBef>
                <a:spcPts val="1176"/>
              </a:spcBef>
              <a:buNone/>
              <a:defRPr sz="1569"/>
            </a:lvl2pPr>
            <a:lvl3pPr marL="0" indent="0">
              <a:lnSpc>
                <a:spcPts val="1765"/>
              </a:lnSpc>
              <a:spcBef>
                <a:spcPts val="1176"/>
              </a:spcBef>
              <a:buNone/>
              <a:defRPr sz="1569"/>
            </a:lvl3pPr>
            <a:lvl4pPr marL="0" indent="0">
              <a:lnSpc>
                <a:spcPts val="1765"/>
              </a:lnSpc>
              <a:spcBef>
                <a:spcPts val="1176"/>
              </a:spcBef>
              <a:buNone/>
              <a:defRPr sz="1569"/>
            </a:lvl4pPr>
            <a:lvl5pPr marL="0" indent="0">
              <a:lnSpc>
                <a:spcPts val="1765"/>
              </a:lnSpc>
              <a:spcBef>
                <a:spcPts val="1176"/>
              </a:spcBef>
              <a:buNone/>
              <a:defRPr sz="1569"/>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Nunc</a:t>
            </a:r>
            <a:r>
              <a:rPr lang="en-US"/>
              <a:t> et </a:t>
            </a:r>
            <a:r>
              <a:rPr lang="en-US" err="1"/>
              <a:t>sagittis</a:t>
            </a:r>
            <a:r>
              <a:rPr lang="en-US"/>
              <a:t> ligula, non </a:t>
            </a:r>
            <a:r>
              <a:rPr lang="en-US" err="1"/>
              <a:t>laoreet</a:t>
            </a:r>
            <a:r>
              <a:rPr lang="en-US"/>
              <a:t> </a:t>
            </a:r>
            <a:r>
              <a:rPr lang="en-US" err="1"/>
              <a:t>urna</a:t>
            </a:r>
            <a:r>
              <a:rPr lang="en-US"/>
              <a:t>. </a:t>
            </a:r>
            <a:r>
              <a:rPr lang="en-US" err="1"/>
              <a:t>Aenean</a:t>
            </a:r>
            <a:r>
              <a:rPr lang="en-US"/>
              <a:t> </a:t>
            </a:r>
            <a:r>
              <a:rPr lang="en-US" err="1"/>
              <a:t>porttitor</a:t>
            </a:r>
            <a:r>
              <a:rPr lang="en-US"/>
              <a:t> </a:t>
            </a:r>
            <a:r>
              <a:rPr lang="en-US" err="1"/>
              <a:t>pulvinar</a:t>
            </a:r>
            <a:r>
              <a:rPr lang="en-US"/>
              <a:t> lorem, </a:t>
            </a:r>
            <a:r>
              <a:rPr lang="en-US" err="1"/>
              <a:t>eu</a:t>
            </a:r>
            <a:r>
              <a:rPr lang="en-US"/>
              <a:t> </a:t>
            </a:r>
            <a:r>
              <a:rPr lang="en-US" err="1"/>
              <a:t>accumsan</a:t>
            </a:r>
            <a:r>
              <a:rPr lang="en-US"/>
              <a:t> </a:t>
            </a:r>
            <a:r>
              <a:rPr lang="en-US" err="1"/>
              <a:t>purus</a:t>
            </a:r>
            <a:r>
              <a:rPr lang="en-US"/>
              <a:t> </a:t>
            </a:r>
            <a:r>
              <a:rPr lang="en-US" err="1"/>
              <a:t>mattis</a:t>
            </a:r>
            <a:r>
              <a:rPr lang="en-US"/>
              <a:t> </a:t>
            </a:r>
            <a:r>
              <a:rPr lang="en-US" err="1"/>
              <a:t>nec</a:t>
            </a:r>
            <a:r>
              <a:rPr lang="en-US"/>
              <a:t>. </a:t>
            </a:r>
            <a:r>
              <a:rPr lang="en-US" err="1"/>
              <a:t>Suspendisse</a:t>
            </a:r>
            <a:r>
              <a:rPr lang="en-US"/>
              <a:t> </a:t>
            </a:r>
            <a:r>
              <a:rPr lang="en-US" err="1"/>
              <a:t>eu</a:t>
            </a:r>
            <a:r>
              <a:rPr lang="en-US"/>
              <a:t> </a:t>
            </a:r>
            <a:r>
              <a:rPr lang="en-US" err="1"/>
              <a:t>justo</a:t>
            </a:r>
            <a:r>
              <a:rPr lang="en-US"/>
              <a:t> tempus, </a:t>
            </a:r>
            <a:r>
              <a:rPr lang="en-US" err="1"/>
              <a:t>volutpat</a:t>
            </a:r>
            <a:r>
              <a:rPr lang="en-US"/>
              <a:t> </a:t>
            </a:r>
            <a:r>
              <a:rPr lang="en-US" err="1"/>
              <a:t>velit</a:t>
            </a:r>
            <a:r>
              <a:rPr lang="en-US"/>
              <a:t> </a:t>
            </a:r>
            <a:r>
              <a:rPr lang="en-US" err="1"/>
              <a:t>ut</a:t>
            </a:r>
            <a:r>
              <a:rPr lang="en-US"/>
              <a:t>, </a:t>
            </a:r>
            <a:r>
              <a:rPr lang="en-US" err="1"/>
              <a:t>eleifend</a:t>
            </a:r>
            <a:r>
              <a:rPr lang="en-US"/>
              <a:t> </a:t>
            </a:r>
            <a:r>
              <a:rPr lang="en-US" err="1"/>
              <a:t>velit</a:t>
            </a:r>
            <a:r>
              <a:rPr lang="en-US"/>
              <a:t>. </a:t>
            </a:r>
          </a:p>
          <a:p>
            <a:pPr lvl="0"/>
            <a:r>
              <a:rPr lang="en-US"/>
              <a:t>Cum </a:t>
            </a:r>
            <a:r>
              <a:rPr lang="en-US" err="1"/>
              <a:t>sociis</a:t>
            </a:r>
            <a:r>
              <a:rPr lang="en-US"/>
              <a:t> </a:t>
            </a:r>
            <a:r>
              <a:rPr lang="en-US" err="1"/>
              <a:t>natoque</a:t>
            </a:r>
            <a:r>
              <a:rPr lang="en-US"/>
              <a:t> </a:t>
            </a:r>
            <a:r>
              <a:rPr lang="en-US" err="1"/>
              <a:t>penatibus</a:t>
            </a:r>
            <a:r>
              <a:rPr lang="en-US"/>
              <a:t> et </a:t>
            </a:r>
            <a:r>
              <a:rPr lang="en-US" err="1"/>
              <a:t>magnis</a:t>
            </a:r>
            <a:r>
              <a:rPr lang="en-US"/>
              <a:t> dis parturient </a:t>
            </a:r>
            <a:r>
              <a:rPr lang="en-US" err="1"/>
              <a:t>montes</a:t>
            </a:r>
            <a:r>
              <a:rPr lang="en-US"/>
              <a:t>, </a:t>
            </a:r>
            <a:r>
              <a:rPr lang="en-US" err="1"/>
              <a:t>nascetur</a:t>
            </a:r>
            <a:r>
              <a:rPr lang="en-US"/>
              <a:t> </a:t>
            </a:r>
            <a:r>
              <a:rPr lang="en-US" err="1"/>
              <a:t>ridiculus</a:t>
            </a:r>
            <a:r>
              <a:rPr lang="en-US"/>
              <a:t> mus. </a:t>
            </a:r>
            <a:r>
              <a:rPr lang="en-US" err="1"/>
              <a:t>Nullam</a:t>
            </a:r>
            <a:r>
              <a:rPr lang="en-US"/>
              <a:t> tempus lorem </a:t>
            </a:r>
            <a:r>
              <a:rPr lang="en-US" err="1"/>
              <a:t>justo</a:t>
            </a:r>
            <a:r>
              <a:rPr lang="en-US"/>
              <a:t>, ac </a:t>
            </a:r>
            <a:r>
              <a:rPr lang="en-US" err="1"/>
              <a:t>placerat</a:t>
            </a:r>
            <a:r>
              <a:rPr lang="en-US"/>
              <a:t> </a:t>
            </a:r>
            <a:r>
              <a:rPr lang="en-US" err="1"/>
              <a:t>neque</a:t>
            </a:r>
            <a:r>
              <a:rPr lang="en-US"/>
              <a:t> </a:t>
            </a:r>
            <a:r>
              <a:rPr lang="en-US" err="1"/>
              <a:t>molestie</a:t>
            </a:r>
            <a:r>
              <a:rPr lang="en-US"/>
              <a:t> </a:t>
            </a:r>
            <a:r>
              <a:rPr lang="en-US" err="1"/>
              <a:t>ut.</a:t>
            </a:r>
            <a:r>
              <a:rPr lang="en-US"/>
              <a:t> </a:t>
            </a:r>
          </a:p>
        </p:txBody>
      </p:sp>
    </p:spTree>
    <p:extLst>
      <p:ext uri="{BB962C8B-B14F-4D97-AF65-F5344CB8AC3E}">
        <p14:creationId xmlns:p14="http://schemas.microsoft.com/office/powerpoint/2010/main" val="1628095535"/>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3"/>
            <a:ext cx="8964247" cy="1075884"/>
          </a:xfrm>
        </p:spPr>
        <p:txBody>
          <a:bodyPr lIns="146304" tIns="91440" rIns="146304" bIns="91440"/>
          <a:lstStyle>
            <a:lvl1pPr>
              <a:lnSpc>
                <a:spcPts val="6176"/>
              </a:lnSpc>
              <a:defRPr sz="5687" baseline="0">
                <a:solidFill>
                  <a:schemeClr val="accent2"/>
                </a:solidFill>
              </a:defRPr>
            </a:lvl1pPr>
          </a:lstStyle>
          <a:p>
            <a:r>
              <a:rPr lang="en-US"/>
              <a:t>Lorem ipsum dolor sit.</a:t>
            </a:r>
          </a:p>
        </p:txBody>
      </p:sp>
    </p:spTree>
    <p:extLst>
      <p:ext uri="{BB962C8B-B14F-4D97-AF65-F5344CB8AC3E}">
        <p14:creationId xmlns:p14="http://schemas.microsoft.com/office/powerpoint/2010/main" val="343115097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92711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460527" y="2957826"/>
            <a:ext cx="3223860" cy="690695"/>
          </a:xfrm>
          <a:prstGeom prst="rect">
            <a:avLst/>
          </a:prstGeom>
        </p:spPr>
      </p:pic>
    </p:spTree>
    <p:extLst>
      <p:ext uri="{BB962C8B-B14F-4D97-AF65-F5344CB8AC3E}">
        <p14:creationId xmlns:p14="http://schemas.microsoft.com/office/powerpoint/2010/main" val="84027313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852108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0098875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78057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56904053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299091"/>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1648" y="6566925"/>
            <a:ext cx="3468706"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419"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95279659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dirty="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dirty="0">
                <a:gradFill>
                  <a:gsLst>
                    <a:gs pos="91000">
                      <a:schemeClr val="tx1"/>
                    </a:gs>
                    <a:gs pos="0">
                      <a:schemeClr val="tx1"/>
                    </a:gs>
                  </a:gsLst>
                  <a:lin ang="5400000" scaled="0"/>
                </a:gradFill>
                <a:cs typeface="Segoe UI" panose="020B0502040204020203" pitchFamily="34" charset="0"/>
              </a:rPr>
              <a:t>September 12–14, 2018</a:t>
            </a:r>
          </a:p>
        </p:txBody>
      </p:sp>
      <p:pic>
        <p:nvPicPr>
          <p:cNvPr id="4" name="Picture 3">
            <a:extLst>
              <a:ext uri="{FF2B5EF4-FFF2-40B4-BE49-F238E27FC236}">
                <a16:creationId xmlns:a16="http://schemas.microsoft.com/office/drawing/2014/main" id="{94DAB964-EC7A-4C2E-AAA9-D592E2BB03D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2289855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dirty="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dirty="0">
                <a:gradFill>
                  <a:gsLst>
                    <a:gs pos="91000">
                      <a:schemeClr val="tx1"/>
                    </a:gs>
                    <a:gs pos="0">
                      <a:schemeClr val="tx1"/>
                    </a:gs>
                  </a:gsLst>
                  <a:lin ang="5400000" scaled="0"/>
                </a:gradFill>
                <a:cs typeface="Segoe UI" panose="020B0502040204020203" pitchFamily="34" charset="0"/>
              </a:rPr>
              <a:t>September 12–14, 2018</a:t>
            </a:r>
          </a:p>
        </p:txBody>
      </p:sp>
      <p:pic>
        <p:nvPicPr>
          <p:cNvPr id="5" name="Picture 4">
            <a:extLst>
              <a:ext uri="{FF2B5EF4-FFF2-40B4-BE49-F238E27FC236}">
                <a16:creationId xmlns:a16="http://schemas.microsoft.com/office/drawing/2014/main" id="{63AA5E8D-9CD3-49CC-93B1-2DC02EA8D0F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881232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582051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1250">
                      <a:schemeClr val="tx1"/>
                    </a:gs>
                    <a:gs pos="100000">
                      <a:schemeClr val="tx1"/>
                    </a:gs>
                  </a:gsLst>
                  <a:lin ang="5400000" scaled="0"/>
                </a:gradFill>
              </a:defRPr>
            </a:lvl1pPr>
            <a:lvl2pPr marL="228600" indent="0">
              <a:buNone/>
              <a:defRPr>
                <a:gradFill>
                  <a:gsLst>
                    <a:gs pos="1250">
                      <a:schemeClr val="tx1"/>
                    </a:gs>
                    <a:gs pos="100000">
                      <a:schemeClr val="tx1"/>
                    </a:gs>
                  </a:gsLst>
                  <a:lin ang="5400000" scaled="0"/>
                </a:gradFill>
              </a:defRPr>
            </a:lvl2pPr>
            <a:lvl3pPr marL="457200" indent="0">
              <a:buNone/>
              <a:defRPr>
                <a:gradFill>
                  <a:gsLst>
                    <a:gs pos="1250">
                      <a:schemeClr val="tx1"/>
                    </a:gs>
                    <a:gs pos="100000">
                      <a:schemeClr val="tx1"/>
                    </a:gs>
                  </a:gsLst>
                  <a:lin ang="5400000" scaled="0"/>
                </a:gradFill>
              </a:defRPr>
            </a:lvl3pPr>
            <a:lvl4pPr marL="685800" indent="0">
              <a:buNone/>
              <a:defRPr>
                <a:gradFill>
                  <a:gsLst>
                    <a:gs pos="1250">
                      <a:schemeClr val="tx1"/>
                    </a:gs>
                    <a:gs pos="100000">
                      <a:schemeClr val="tx1"/>
                    </a:gs>
                  </a:gsLst>
                  <a:lin ang="5400000" scaled="0"/>
                </a:gradFill>
              </a:defRPr>
            </a:lvl4pPr>
            <a:lvl5pPr marL="914400" indent="0">
              <a:buNone/>
              <a:defRPr>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373549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Bulleted tex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515922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954433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46716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56640430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3603896"/>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717543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945847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049251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921648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4196336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a:t>
            </a:r>
            <a:br>
              <a:rPr lang="en-US" dirty="0"/>
            </a:br>
            <a:r>
              <a:rPr lang="en-US" dirty="0"/>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7595359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939177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111592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277019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931103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795142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4" name="Picture 3">
            <a:extLst>
              <a:ext uri="{FF2B5EF4-FFF2-40B4-BE49-F238E27FC236}">
                <a16:creationId xmlns:a16="http://schemas.microsoft.com/office/drawing/2014/main" id="{94DAB964-EC7A-4C2E-AAA9-D592E2BB03D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767465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061238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33340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6277241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93A39B7-D9EA-415E-83AE-36CB1403E40B}"/>
              </a:ext>
            </a:extLst>
          </p:cNvPr>
          <p:cNvPicPr>
            <a:picLocks noChangeAspect="1"/>
          </p:cNvPicPr>
          <p:nvPr userDrawn="1"/>
        </p:nvPicPr>
        <p:blipFill rotWithShape="1">
          <a:blip r:embed="rId2" cstate="hqprint">
            <a:grayscl/>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a:ext>
            </a:extLst>
          </a:blip>
          <a:srcRect/>
          <a:stretch/>
        </p:blipFill>
        <p:spPr>
          <a:xfrm>
            <a:off x="-12270" y="0"/>
            <a:ext cx="12204269" cy="6858000"/>
          </a:xfrm>
          <a:prstGeom prst="rect">
            <a:avLst/>
          </a:prstGeom>
        </p:spPr>
      </p:pic>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sp>
        <p:nvSpPr>
          <p:cNvPr id="12" name="TextBox 11"/>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Design</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pic>
        <p:nvPicPr>
          <p:cNvPr id="14" name="Picture 13">
            <a:extLst>
              <a:ext uri="{FF2B5EF4-FFF2-40B4-BE49-F238E27FC236}">
                <a16:creationId xmlns:a16="http://schemas.microsoft.com/office/drawing/2014/main" id="{9A2E3296-1C7E-49AF-BC58-54440EF630B5}"/>
              </a:ext>
            </a:extLst>
          </p:cNvPr>
          <p:cNvPicPr>
            <a:picLocks noChangeAspect="1"/>
          </p:cNvPicPr>
          <p:nvPr userDrawn="1"/>
        </p:nvPicPr>
        <p:blipFill>
          <a:blip r:embed="rId5" cstate="hqprint">
            <a:extLst>
              <a:ext uri="{28A0092B-C50C-407E-A947-70E740481C1C}">
                <a14:useLocalDpi xmlns:a14="http://schemas.microsoft.com/office/drawing/2010/main" val="0"/>
              </a:ext>
            </a:extLst>
          </a:blip>
          <a:stretch>
            <a:fillRect/>
          </a:stretch>
        </p:blipFill>
        <p:spPr bwMode="gray">
          <a:xfrm>
            <a:off x="10049200" y="5897827"/>
            <a:ext cx="2141934" cy="960172"/>
          </a:xfrm>
          <a:prstGeom prst="rect">
            <a:avLst/>
          </a:prstGeom>
        </p:spPr>
      </p:pic>
    </p:spTree>
    <p:extLst>
      <p:ext uri="{BB962C8B-B14F-4D97-AF65-F5344CB8AC3E}">
        <p14:creationId xmlns:p14="http://schemas.microsoft.com/office/powerpoint/2010/main" val="2343041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88" name="TextBox 87"/>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Design</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3125042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7999"/>
          </a:xfrm>
          <a:prstGeom prst="rect">
            <a:avLst/>
          </a:prstGeom>
        </p:spPr>
      </p:pic>
      <p:sp>
        <p:nvSpPr>
          <p:cNvPr id="9" name="Title 1"/>
          <p:cNvSpPr>
            <a:spLocks noGrp="1"/>
          </p:cNvSpPr>
          <p:nvPr>
            <p:ph type="title" hasCustomPrompt="1"/>
          </p:nvPr>
        </p:nvSpPr>
        <p:spPr>
          <a:xfrm>
            <a:off x="269302" y="2084187"/>
            <a:ext cx="6274973"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10" name="TextBox 9"/>
          <p:cNvSpPr txBox="1"/>
          <p:nvPr userDrawn="1"/>
        </p:nvSpPr>
        <p:spPr>
          <a:xfrm>
            <a:off x="269300" y="1467930"/>
            <a:ext cx="3510997" cy="615609"/>
          </a:xfrm>
          <a:prstGeom prst="rect">
            <a:avLst/>
          </a:prstGeom>
          <a:noFill/>
        </p:spPr>
        <p:txBody>
          <a:bodyPr wrap="square" lIns="179285" tIns="143428" rIns="179285" bIns="143428" rtlCol="0" anchor="b">
            <a:spAutoFit/>
          </a:bodyPr>
          <a:lstStyle/>
          <a:p>
            <a:pPr>
              <a:lnSpc>
                <a:spcPct val="90000"/>
              </a:lnSpc>
              <a:spcAft>
                <a:spcPts val="588"/>
              </a:spcAft>
            </a:pPr>
            <a:r>
              <a:rPr lang="en-US" sz="2353" dirty="0">
                <a:gradFill>
                  <a:gsLst>
                    <a:gs pos="2917">
                      <a:schemeClr val="tx1"/>
                    </a:gs>
                    <a:gs pos="30000">
                      <a:schemeClr val="tx1"/>
                    </a:gs>
                  </a:gsLst>
                  <a:lin ang="5400000" scaled="0"/>
                </a:gradFill>
              </a:rPr>
              <a:t>Design</a:t>
            </a: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90041" y="1747965"/>
            <a:ext cx="3361593" cy="3362070"/>
          </a:xfrm>
          <a:prstGeom prst="rect">
            <a:avLst/>
          </a:prstGeom>
        </p:spPr>
      </p:pic>
    </p:spTree>
    <p:extLst>
      <p:ext uri="{BB962C8B-B14F-4D97-AF65-F5344CB8AC3E}">
        <p14:creationId xmlns:p14="http://schemas.microsoft.com/office/powerpoint/2010/main" val="3910130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3353" y="0"/>
            <a:ext cx="6856918" cy="6857999"/>
          </a:xfrm>
          <a:prstGeom prst="rect">
            <a:avLst/>
          </a:prstGeom>
        </p:spPr>
      </p:pic>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90" name="MS logo gray - 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54013" y="470067"/>
            <a:ext cx="1423303" cy="304828"/>
          </a:xfrm>
          <a:prstGeom prst="rect">
            <a:avLst/>
          </a:prstGeom>
        </p:spPr>
      </p:pic>
      <p:sp>
        <p:nvSpPr>
          <p:cNvPr id="8" name="TextBox 7"/>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Design</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3354743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Presenter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226556658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
        <p:nvSpPr>
          <p:cNvPr id="10" name="Picture Placeholder 28"/>
          <p:cNvSpPr>
            <a:spLocks noGrp="1"/>
          </p:cNvSpPr>
          <p:nvPr>
            <p:ph type="pic" sz="quarter" idx="16" hasCustomPrompt="1"/>
          </p:nvPr>
        </p:nvSpPr>
        <p:spPr>
          <a:xfrm>
            <a:off x="6532526" y="1710608"/>
            <a:ext cx="2614570" cy="1162241"/>
          </a:xfrm>
        </p:spPr>
        <p:txBody>
          <a:bodyPr/>
          <a:lstStyle>
            <a:lvl1pPr marL="0" indent="0" algn="ctr">
              <a:buNone/>
              <a:defRPr/>
            </a:lvl1pPr>
          </a:lstStyle>
          <a:p>
            <a:r>
              <a:rPr lang="en-US" dirty="0"/>
              <a:t>Presenter photo</a:t>
            </a:r>
          </a:p>
        </p:txBody>
      </p:sp>
      <p:sp>
        <p:nvSpPr>
          <p:cNvPr id="11" name="Content Placeholder 21"/>
          <p:cNvSpPr>
            <a:spLocks noGrp="1"/>
          </p:cNvSpPr>
          <p:nvPr>
            <p:ph sz="quarter" idx="17" hasCustomPrompt="1"/>
          </p:nvPr>
        </p:nvSpPr>
        <p:spPr>
          <a:xfrm>
            <a:off x="9445905"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12" name="Content Placeholder 21"/>
          <p:cNvSpPr>
            <a:spLocks noGrp="1"/>
          </p:cNvSpPr>
          <p:nvPr>
            <p:ph sz="quarter" idx="18" hasCustomPrompt="1"/>
          </p:nvPr>
        </p:nvSpPr>
        <p:spPr>
          <a:xfrm>
            <a:off x="9445905"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13" name="Content Placeholder 21"/>
          <p:cNvSpPr>
            <a:spLocks noGrp="1"/>
          </p:cNvSpPr>
          <p:nvPr>
            <p:ph sz="quarter" idx="19" hasCustomPrompt="1"/>
          </p:nvPr>
        </p:nvSpPr>
        <p:spPr>
          <a:xfrm>
            <a:off x="9445905"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14" name="Content Placeholder 21"/>
          <p:cNvSpPr>
            <a:spLocks noGrp="1"/>
          </p:cNvSpPr>
          <p:nvPr>
            <p:ph sz="quarter" idx="20" hasCustomPrompt="1"/>
          </p:nvPr>
        </p:nvSpPr>
        <p:spPr>
          <a:xfrm>
            <a:off x="9445905"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1254920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921616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a:extLst>
              <a:ext uri="{FF2B5EF4-FFF2-40B4-BE49-F238E27FC236}">
                <a16:creationId xmlns:a16="http://schemas.microsoft.com/office/drawing/2014/main" id="{62126D9F-6948-4C13-80AA-BCE8907DA7B9}"/>
              </a:ext>
            </a:extLst>
          </p:cNvPr>
          <p:cNvSpPr txBox="1">
            <a:spLocks/>
          </p:cNvSpPr>
          <p:nvPr userDrawn="1"/>
        </p:nvSpPr>
        <p:spPr>
          <a:xfrm>
            <a:off x="588263" y="1871544"/>
            <a:ext cx="4167887" cy="166199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Digital Transformation Academy</a:t>
            </a:r>
          </a:p>
        </p:txBody>
      </p:sp>
      <p:sp>
        <p:nvSpPr>
          <p:cNvPr id="10" name="Rectangle 9">
            <a:extLst>
              <a:ext uri="{FF2B5EF4-FFF2-40B4-BE49-F238E27FC236}">
                <a16:creationId xmlns:a16="http://schemas.microsoft.com/office/drawing/2014/main" id="{C60A6FFF-25F2-41E2-8FA0-29D4571CCACB}"/>
              </a:ext>
            </a:extLst>
          </p:cNvPr>
          <p:cNvSpPr/>
          <p:nvPr userDrawn="1"/>
        </p:nvSpPr>
        <p:spPr bwMode="auto">
          <a:xfrm>
            <a:off x="584200" y="3962399"/>
            <a:ext cx="4171950" cy="615553"/>
          </a:xfrm>
          <a:prstGeom prst="rect">
            <a:avLst/>
          </a:prstGeom>
        </p:spPr>
        <p:txBody>
          <a:bodyPr vert="horz" wrap="square" lIns="0" tIns="0" rIns="0" bIns="0" rtlCol="0">
            <a:spAutoFit/>
          </a:bodyPr>
          <a:lstStyle/>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Las Vegas, Nevada</a:t>
            </a:r>
          </a:p>
          <a:p>
            <a:pPr marR="0" lvl="0" indent="0" defTabSz="932742" fontAlgn="auto">
              <a:lnSpc>
                <a:spcPct val="100000"/>
              </a:lnSpc>
              <a:spcBef>
                <a:spcPts val="0"/>
              </a:spcBef>
              <a:spcAft>
                <a:spcPts val="0"/>
              </a:spcAft>
              <a:buClrTx/>
              <a:buSzPct val="90000"/>
              <a:buFont typeface="Wingdings" panose="05000000000000000000" pitchFamily="2" charset="2"/>
              <a:buNone/>
              <a:tabLst/>
            </a:pPr>
            <a:r>
              <a:rPr lang="en-US" sz="2000" spc="0" baseline="0">
                <a:gradFill>
                  <a:gsLst>
                    <a:gs pos="91000">
                      <a:schemeClr val="tx1"/>
                    </a:gs>
                    <a:gs pos="0">
                      <a:schemeClr val="tx1"/>
                    </a:gs>
                  </a:gsLst>
                  <a:lin ang="5400000" scaled="0"/>
                </a:gradFill>
                <a:cs typeface="Segoe UI" panose="020B0502040204020203" pitchFamily="34" charset="0"/>
              </a:rPr>
              <a:t>September 12–14, 2018</a:t>
            </a:r>
          </a:p>
        </p:txBody>
      </p:sp>
      <p:pic>
        <p:nvPicPr>
          <p:cNvPr id="5" name="Picture 4">
            <a:extLst>
              <a:ext uri="{FF2B5EF4-FFF2-40B4-BE49-F238E27FC236}">
                <a16:creationId xmlns:a16="http://schemas.microsoft.com/office/drawing/2014/main" id="{63AA5E8D-9CD3-49CC-93B1-2DC02EA8D0FD}"/>
              </a:ext>
            </a:extLst>
          </p:cNvPr>
          <p:cNvPicPr>
            <a:picLocks noChangeAspect="1"/>
          </p:cNvPicPr>
          <p:nvPr userDrawn="1"/>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9271910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13537469"/>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07135993"/>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584678207"/>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6227109"/>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00084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11268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097981"/>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02190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692325"/>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16546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04746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10739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339088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905847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5" name="Text Placeholder 4"/>
          <p:cNvSpPr>
            <a:spLocks noGrp="1"/>
          </p:cNvSpPr>
          <p:nvPr>
            <p:ph type="body" sz="quarter" idx="12" hasCustomPrompt="1"/>
          </p:nvPr>
        </p:nvSpPr>
        <p:spPr>
          <a:xfrm>
            <a:off x="269240" y="4177642"/>
            <a:ext cx="515444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 Title &amp; Email</a:t>
            </a:r>
          </a:p>
        </p:txBody>
      </p:sp>
      <p:sp>
        <p:nvSpPr>
          <p:cNvPr id="3" name="TextBox 2"/>
          <p:cNvSpPr txBox="1"/>
          <p:nvPr userDrawn="1"/>
        </p:nvSpPr>
        <p:spPr>
          <a:xfrm>
            <a:off x="269240" y="2009459"/>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Thank you!</a:t>
            </a:r>
          </a:p>
        </p:txBody>
      </p:sp>
      <p:sp>
        <p:nvSpPr>
          <p:cNvPr id="7" name="TextBox 6"/>
          <p:cNvSpPr txBox="1"/>
          <p:nvPr userDrawn="1"/>
        </p:nvSpPr>
        <p:spPr>
          <a:xfrm>
            <a:off x="269240" y="3411092"/>
            <a:ext cx="8441333"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latin typeface="+mj-lt"/>
              </a:rPr>
              <a:t>For</a:t>
            </a:r>
            <a:r>
              <a:rPr lang="en-US" sz="2353" baseline="0" dirty="0">
                <a:gradFill>
                  <a:gsLst>
                    <a:gs pos="2917">
                      <a:schemeClr val="tx1"/>
                    </a:gs>
                    <a:gs pos="30000">
                      <a:schemeClr val="tx1"/>
                    </a:gs>
                  </a:gsLst>
                  <a:lin ang="5400000" scaled="0"/>
                </a:gradFill>
                <a:latin typeface="+mj-lt"/>
              </a:rPr>
              <a:t> more information please contact:</a:t>
            </a:r>
            <a:endParaRPr lang="en-US" sz="2353"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176539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5" name="Text Placeholder 4"/>
          <p:cNvSpPr>
            <a:spLocks noGrp="1"/>
          </p:cNvSpPr>
          <p:nvPr>
            <p:ph type="body" sz="quarter" idx="12" hasCustomPrompt="1"/>
          </p:nvPr>
        </p:nvSpPr>
        <p:spPr>
          <a:xfrm>
            <a:off x="269240" y="4177642"/>
            <a:ext cx="515444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 Title &amp; Email</a:t>
            </a:r>
          </a:p>
        </p:txBody>
      </p:sp>
      <p:sp>
        <p:nvSpPr>
          <p:cNvPr id="3" name="TextBox 2"/>
          <p:cNvSpPr txBox="1"/>
          <p:nvPr userDrawn="1"/>
        </p:nvSpPr>
        <p:spPr>
          <a:xfrm>
            <a:off x="269240" y="2009459"/>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Thank you!</a:t>
            </a:r>
          </a:p>
        </p:txBody>
      </p:sp>
      <p:sp>
        <p:nvSpPr>
          <p:cNvPr id="7" name="TextBox 6"/>
          <p:cNvSpPr txBox="1"/>
          <p:nvPr userDrawn="1"/>
        </p:nvSpPr>
        <p:spPr>
          <a:xfrm>
            <a:off x="269240" y="3411092"/>
            <a:ext cx="8441333"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latin typeface="+mj-lt"/>
              </a:rPr>
              <a:t>For</a:t>
            </a:r>
            <a:r>
              <a:rPr lang="en-US" sz="2353" baseline="0" dirty="0">
                <a:gradFill>
                  <a:gsLst>
                    <a:gs pos="2917">
                      <a:schemeClr val="tx1"/>
                    </a:gs>
                    <a:gs pos="30000">
                      <a:schemeClr val="tx1"/>
                    </a:gs>
                  </a:gsLst>
                  <a:lin ang="5400000" scaled="0"/>
                </a:gradFill>
                <a:latin typeface="+mj-lt"/>
              </a:rPr>
              <a:t> more information please contact:</a:t>
            </a:r>
            <a:endParaRPr lang="en-US" sz="2353" dirty="0">
              <a:gradFill>
                <a:gsLst>
                  <a:gs pos="2917">
                    <a:schemeClr val="tx1"/>
                  </a:gs>
                  <a:gs pos="30000">
                    <a:schemeClr val="tx1"/>
                  </a:gs>
                </a:gsLst>
                <a:lin ang="5400000" scaled="0"/>
              </a:gradFill>
              <a:latin typeface="+mj-lt"/>
            </a:endParaRPr>
          </a:p>
        </p:txBody>
      </p:sp>
      <p:sp>
        <p:nvSpPr>
          <p:cNvPr id="9" name="Text Placeholder 4"/>
          <p:cNvSpPr>
            <a:spLocks noGrp="1"/>
          </p:cNvSpPr>
          <p:nvPr>
            <p:ph type="body" sz="quarter" idx="13" hasCustomPrompt="1"/>
          </p:nvPr>
        </p:nvSpPr>
        <p:spPr>
          <a:xfrm>
            <a:off x="6096001" y="4177642"/>
            <a:ext cx="515444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 Title &amp; Email</a:t>
            </a:r>
          </a:p>
        </p:txBody>
      </p:sp>
    </p:spTree>
    <p:extLst>
      <p:ext uri="{BB962C8B-B14F-4D97-AF65-F5344CB8AC3E}">
        <p14:creationId xmlns:p14="http://schemas.microsoft.com/office/powerpoint/2010/main" val="2232454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7309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solidFill>
                  <a:schemeClr val="tx1"/>
                </a:soli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309" name="MS logo white emf"/>
          <p:cNvPicPr>
            <a:picLocks noChangeAspect="1"/>
          </p:cNvPicPr>
          <p:nvPr userDrawn="1"/>
        </p:nvPicPr>
        <p:blipFill>
          <a:blip r:embed="rId3"/>
          <a:stretch>
            <a:fillRect/>
          </a:stretch>
        </p:blipFill>
        <p:spPr>
          <a:xfrm>
            <a:off x="455833" y="470067"/>
            <a:ext cx="1423303" cy="304828"/>
          </a:xfrm>
          <a:prstGeom prst="rect">
            <a:avLst/>
          </a:prstGeom>
        </p:spPr>
      </p:pic>
      <p:sp>
        <p:nvSpPr>
          <p:cNvPr id="12" name="TextBox 11"/>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1413014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bwMode="black">
          <a:xfrm>
            <a:off x="448212" y="470067"/>
            <a:ext cx="1454257" cy="304828"/>
          </a:xfrm>
          <a:prstGeom prst="rect">
            <a:avLst/>
          </a:prstGeom>
        </p:spPr>
      </p:pic>
      <p:sp>
        <p:nvSpPr>
          <p:cNvPr id="88" name="TextBox 87"/>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89" name="Picture 8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4161634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0078D7"/>
        </a:solidFill>
        <a:effectLst/>
      </p:bgPr>
    </p:bg>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9" name="Title 1"/>
          <p:cNvSpPr>
            <a:spLocks noGrp="1"/>
          </p:cNvSpPr>
          <p:nvPr>
            <p:ph type="title" hasCustomPrompt="1"/>
          </p:nvPr>
        </p:nvSpPr>
        <p:spPr>
          <a:xfrm>
            <a:off x="269302" y="2084187"/>
            <a:ext cx="6274973"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stretch>
            <a:fillRect/>
          </a:stretch>
        </p:blipFill>
        <p:spPr bwMode="black">
          <a:xfrm>
            <a:off x="448212" y="470067"/>
            <a:ext cx="1454257" cy="304828"/>
          </a:xfrm>
          <a:prstGeom prst="rect">
            <a:avLst/>
          </a:prstGeom>
        </p:spPr>
      </p:pic>
      <p:sp>
        <p:nvSpPr>
          <p:cNvPr id="10" name="TextBox 9"/>
          <p:cNvSpPr txBox="1"/>
          <p:nvPr userDrawn="1"/>
        </p:nvSpPr>
        <p:spPr>
          <a:xfrm>
            <a:off x="269300" y="1467930"/>
            <a:ext cx="3510997" cy="615609"/>
          </a:xfrm>
          <a:prstGeom prst="rect">
            <a:avLst/>
          </a:prstGeom>
          <a:noFill/>
        </p:spPr>
        <p:txBody>
          <a:bodyPr wrap="square" lIns="179285" tIns="143428" rIns="179285" bIns="143428" rtlCol="0" anchor="b">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90041" y="1747965"/>
            <a:ext cx="3361593" cy="3362070"/>
          </a:xfrm>
          <a:prstGeom prst="rect">
            <a:avLst/>
          </a:prstGeom>
        </p:spPr>
      </p:pic>
    </p:spTree>
    <p:extLst>
      <p:ext uri="{BB962C8B-B14F-4D97-AF65-F5344CB8AC3E}">
        <p14:creationId xmlns:p14="http://schemas.microsoft.com/office/powerpoint/2010/main" val="205758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90" name="MS logo gray - EMF"/>
          <p:cNvPicPr>
            <a:picLocks noChangeAspect="1"/>
          </p:cNvPicPr>
          <p:nvPr userDrawn="1"/>
        </p:nvPicPr>
        <p:blipFill>
          <a:blip r:embed="rId2"/>
          <a:stretch>
            <a:fillRect/>
          </a:stretch>
        </p:blipFill>
        <p:spPr bwMode="black">
          <a:xfrm>
            <a:off x="454013" y="470067"/>
            <a:ext cx="1423303" cy="304828"/>
          </a:xfrm>
          <a:prstGeom prst="rect">
            <a:avLst/>
          </a:prstGeom>
        </p:spPr>
      </p:pic>
      <p:pic>
        <p:nvPicPr>
          <p:cNvPr id="88" name="Picture 87"/>
          <p:cNvPicPr>
            <a:picLocks noChangeAspect="1"/>
          </p:cNvPicPr>
          <p:nvPr userDrawn="1"/>
        </p:nvPicPr>
        <p:blipFill rotWithShape="1">
          <a:blip r:embed="rId3">
            <a:extLst>
              <a:ext uri="{28A0092B-C50C-407E-A947-70E740481C1C}">
                <a14:useLocalDpi xmlns:a14="http://schemas.microsoft.com/office/drawing/2010/main" val="0"/>
              </a:ext>
            </a:extLst>
          </a:blip>
          <a:srcRect l="43751"/>
          <a:stretch/>
        </p:blipFill>
        <p:spPr>
          <a:xfrm>
            <a:off x="5333353" y="0"/>
            <a:ext cx="6856918" cy="6858000"/>
          </a:xfrm>
          <a:prstGeom prst="rect">
            <a:avLst/>
          </a:prstGeom>
        </p:spPr>
      </p:pic>
      <p:sp>
        <p:nvSpPr>
          <p:cNvPr id="89" name="TextBox 88"/>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91" name="Picture 9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97704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a:spAutoFit/>
          </a:bodyPr>
          <a:lstStyle>
            <a:lvl1pPr marL="0" indent="0">
              <a:buNone/>
              <a:defRPr>
                <a:gradFill>
                  <a:gsLst>
                    <a:gs pos="1250">
                      <a:schemeClr val="tx1"/>
                    </a:gs>
                    <a:gs pos="100000">
                      <a:schemeClr val="tx1"/>
                    </a:gs>
                  </a:gsLst>
                  <a:lin ang="5400000" scaled="0"/>
                </a:gradFill>
              </a:defRPr>
            </a:lvl1pPr>
            <a:lvl2pPr marL="228600" indent="0">
              <a:buNone/>
              <a:defRPr>
                <a:gradFill>
                  <a:gsLst>
                    <a:gs pos="1250">
                      <a:schemeClr val="tx1"/>
                    </a:gs>
                    <a:gs pos="100000">
                      <a:schemeClr val="tx1"/>
                    </a:gs>
                  </a:gsLst>
                  <a:lin ang="5400000" scaled="0"/>
                </a:gradFill>
              </a:defRPr>
            </a:lvl2pPr>
            <a:lvl3pPr marL="457200" indent="0">
              <a:buNone/>
              <a:defRPr>
                <a:gradFill>
                  <a:gsLst>
                    <a:gs pos="1250">
                      <a:schemeClr val="tx1"/>
                    </a:gs>
                    <a:gs pos="100000">
                      <a:schemeClr val="tx1"/>
                    </a:gs>
                  </a:gsLst>
                  <a:lin ang="5400000" scaled="0"/>
                </a:gradFill>
              </a:defRPr>
            </a:lvl3pPr>
            <a:lvl4pPr marL="685800" indent="0">
              <a:buNone/>
              <a:defRPr>
                <a:gradFill>
                  <a:gsLst>
                    <a:gs pos="1250">
                      <a:schemeClr val="tx1"/>
                    </a:gs>
                    <a:gs pos="100000">
                      <a:schemeClr val="tx1"/>
                    </a:gs>
                  </a:gsLst>
                  <a:lin ang="5400000" scaled="0"/>
                </a:gradFill>
              </a:defRPr>
            </a:lvl4pPr>
            <a:lvl5pPr marL="914400" indent="0">
              <a:buNone/>
              <a:defRPr>
                <a:gradFill>
                  <a:gsLst>
                    <a:gs pos="1250">
                      <a:schemeClr val="tx1"/>
                    </a:gs>
                    <a:gs pos="100000">
                      <a:schemeClr val="tx1"/>
                    </a:gs>
                  </a:gsLst>
                  <a:lin ang="5400000" scaled="0"/>
                </a:gra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7523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resenter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277385379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
        <p:nvSpPr>
          <p:cNvPr id="10" name="Picture Placeholder 28"/>
          <p:cNvSpPr>
            <a:spLocks noGrp="1"/>
          </p:cNvSpPr>
          <p:nvPr>
            <p:ph type="pic" sz="quarter" idx="16" hasCustomPrompt="1"/>
          </p:nvPr>
        </p:nvSpPr>
        <p:spPr>
          <a:xfrm>
            <a:off x="6532526" y="1710608"/>
            <a:ext cx="2614570" cy="1162241"/>
          </a:xfrm>
        </p:spPr>
        <p:txBody>
          <a:bodyPr/>
          <a:lstStyle>
            <a:lvl1pPr marL="0" indent="0" algn="ctr">
              <a:buNone/>
              <a:defRPr/>
            </a:lvl1pPr>
          </a:lstStyle>
          <a:p>
            <a:r>
              <a:rPr lang="en-US" dirty="0"/>
              <a:t>Presenter photo</a:t>
            </a:r>
          </a:p>
        </p:txBody>
      </p:sp>
      <p:sp>
        <p:nvSpPr>
          <p:cNvPr id="11" name="Content Placeholder 21"/>
          <p:cNvSpPr>
            <a:spLocks noGrp="1"/>
          </p:cNvSpPr>
          <p:nvPr>
            <p:ph sz="quarter" idx="17" hasCustomPrompt="1"/>
          </p:nvPr>
        </p:nvSpPr>
        <p:spPr>
          <a:xfrm>
            <a:off x="9445905"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12" name="Content Placeholder 21"/>
          <p:cNvSpPr>
            <a:spLocks noGrp="1"/>
          </p:cNvSpPr>
          <p:nvPr>
            <p:ph sz="quarter" idx="18" hasCustomPrompt="1"/>
          </p:nvPr>
        </p:nvSpPr>
        <p:spPr>
          <a:xfrm>
            <a:off x="9445905"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13" name="Content Placeholder 21"/>
          <p:cNvSpPr>
            <a:spLocks noGrp="1"/>
          </p:cNvSpPr>
          <p:nvPr>
            <p:ph sz="quarter" idx="19" hasCustomPrompt="1"/>
          </p:nvPr>
        </p:nvSpPr>
        <p:spPr>
          <a:xfrm>
            <a:off x="9445905"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14" name="Content Placeholder 21"/>
          <p:cNvSpPr>
            <a:spLocks noGrp="1"/>
          </p:cNvSpPr>
          <p:nvPr>
            <p:ph sz="quarter" idx="20" hasCustomPrompt="1"/>
          </p:nvPr>
        </p:nvSpPr>
        <p:spPr>
          <a:xfrm>
            <a:off x="9445905"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145022949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241389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76910"/>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34485758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28301869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080203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341002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22456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377398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Bulleted tex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406042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dirty="0"/>
              <a:t>Section title</a:t>
            </a:r>
          </a:p>
        </p:txBody>
      </p:sp>
    </p:spTree>
    <p:extLst>
      <p:ext uri="{BB962C8B-B14F-4D97-AF65-F5344CB8AC3E}">
        <p14:creationId xmlns:p14="http://schemas.microsoft.com/office/powerpoint/2010/main" val="738987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34766859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252372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677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942588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1885110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
        <p:nvSpPr>
          <p:cNvPr id="5" name="Text Placeholder 4"/>
          <p:cNvSpPr>
            <a:spLocks noGrp="1"/>
          </p:cNvSpPr>
          <p:nvPr>
            <p:ph type="body" sz="quarter" idx="12" hasCustomPrompt="1"/>
          </p:nvPr>
        </p:nvSpPr>
        <p:spPr>
          <a:xfrm>
            <a:off x="269240" y="4177642"/>
            <a:ext cx="515444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 Title &amp; Email</a:t>
            </a:r>
          </a:p>
        </p:txBody>
      </p:sp>
      <p:sp>
        <p:nvSpPr>
          <p:cNvPr id="3" name="TextBox 2"/>
          <p:cNvSpPr txBox="1"/>
          <p:nvPr userDrawn="1"/>
        </p:nvSpPr>
        <p:spPr>
          <a:xfrm>
            <a:off x="269240" y="2009459"/>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Thank you!</a:t>
            </a:r>
          </a:p>
        </p:txBody>
      </p:sp>
      <p:sp>
        <p:nvSpPr>
          <p:cNvPr id="7" name="TextBox 6"/>
          <p:cNvSpPr txBox="1"/>
          <p:nvPr userDrawn="1"/>
        </p:nvSpPr>
        <p:spPr>
          <a:xfrm>
            <a:off x="269240" y="3411092"/>
            <a:ext cx="8441333"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latin typeface="+mj-lt"/>
              </a:rPr>
              <a:t>For</a:t>
            </a:r>
            <a:r>
              <a:rPr lang="en-US" sz="2353" baseline="0" dirty="0">
                <a:gradFill>
                  <a:gsLst>
                    <a:gs pos="2917">
                      <a:schemeClr val="tx1"/>
                    </a:gs>
                    <a:gs pos="30000">
                      <a:schemeClr val="tx1"/>
                    </a:gs>
                  </a:gsLst>
                  <a:lin ang="5400000" scaled="0"/>
                </a:gradFill>
                <a:latin typeface="+mj-lt"/>
              </a:rPr>
              <a:t> more information please contact:</a:t>
            </a:r>
            <a:endParaRPr lang="en-US" sz="2353"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0681589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rgbClr val="0078D7"/>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0067"/>
            <a:ext cx="1454257" cy="304828"/>
          </a:xfrm>
          <a:prstGeom prst="rect">
            <a:avLst/>
          </a:prstGeom>
        </p:spPr>
      </p:pic>
      <p:sp>
        <p:nvSpPr>
          <p:cNvPr id="3" name="TextBox 2"/>
          <p:cNvSpPr txBox="1"/>
          <p:nvPr userDrawn="1"/>
        </p:nvSpPr>
        <p:spPr>
          <a:xfrm>
            <a:off x="269241" y="2696427"/>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solidFill>
                  <a:schemeClr val="tx1"/>
                </a:solidFill>
                <a:latin typeface="+mj-lt"/>
              </a:rPr>
              <a:t>Thank you!</a:t>
            </a:r>
          </a:p>
        </p:txBody>
      </p:sp>
    </p:spTree>
    <p:extLst>
      <p:ext uri="{BB962C8B-B14F-4D97-AF65-F5344CB8AC3E}">
        <p14:creationId xmlns:p14="http://schemas.microsoft.com/office/powerpoint/2010/main" val="329396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70190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_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6701" y="289513"/>
            <a:ext cx="11658380" cy="899665"/>
          </a:xfrm>
          <a:noFill/>
        </p:spPr>
        <p:txBody>
          <a:bodyPr/>
          <a:lstStyle>
            <a:lvl1pPr>
              <a:defRPr sz="4800">
                <a:gradFill>
                  <a:gsLst>
                    <a:gs pos="1250">
                      <a:srgbClr val="FFFFFF"/>
                    </a:gs>
                    <a:gs pos="100000">
                      <a:srgbClr val="FFFFFF"/>
                    </a:gs>
                  </a:gsLst>
                  <a:lin ang="5400000" scaled="0"/>
                </a:gradFill>
              </a:defRPr>
            </a:lvl1pPr>
          </a:lstStyle>
          <a:p>
            <a:r>
              <a:rPr lang="en-US"/>
              <a:t>Click to edit Master title style</a:t>
            </a:r>
          </a:p>
        </p:txBody>
      </p:sp>
    </p:spTree>
    <p:extLst>
      <p:ext uri="{BB962C8B-B14F-4D97-AF65-F5344CB8AC3E}">
        <p14:creationId xmlns:p14="http://schemas.microsoft.com/office/powerpoint/2010/main" val="3634687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22504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Walkin (event name)">
    <p:bg bwMode="auto">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ltGray">
          <a:xfrm>
            <a:off x="865" y="0"/>
            <a:ext cx="12190271" cy="6858000"/>
          </a:xfrm>
          <a:prstGeom prst="rect">
            <a:avLst/>
          </a:prstGeom>
        </p:spPr>
      </p:pic>
      <p:pic>
        <p:nvPicPr>
          <p:cNvPr id="6" name="MS logo white - EMF"/>
          <p:cNvPicPr>
            <a:picLocks noChangeAspect="1"/>
          </p:cNvPicPr>
          <p:nvPr userDrawn="1"/>
        </p:nvPicPr>
        <p:blipFill>
          <a:blip r:embed="rId3"/>
          <a:stretch>
            <a:fillRect/>
          </a:stretch>
        </p:blipFill>
        <p:spPr bwMode="white">
          <a:xfrm>
            <a:off x="451632" y="470067"/>
            <a:ext cx="1423303" cy="304828"/>
          </a:xfrm>
          <a:prstGeom prst="rect">
            <a:avLst/>
          </a:prstGeom>
        </p:spPr>
      </p:pic>
      <p:sp>
        <p:nvSpPr>
          <p:cNvPr id="8" name="TextBox 7"/>
          <p:cNvSpPr txBox="1"/>
          <p:nvPr userDrawn="1"/>
        </p:nvSpPr>
        <p:spPr bwMode="white">
          <a:xfrm>
            <a:off x="288431" y="2094720"/>
            <a:ext cx="11653523" cy="1593341"/>
          </a:xfrm>
          <a:prstGeom prst="rect">
            <a:avLst/>
          </a:prstGeom>
          <a:noFill/>
        </p:spPr>
        <p:txBody>
          <a:bodyPr wrap="square" lIns="134464" tIns="143428" rIns="134464" bIns="143428" rtlCol="0">
            <a:spAutoFit/>
          </a:bodyPr>
          <a:lstStyle/>
          <a:p>
            <a:pPr>
              <a:lnSpc>
                <a:spcPct val="90000"/>
              </a:lnSpc>
              <a:spcAft>
                <a:spcPts val="588"/>
              </a:spcAft>
            </a:pPr>
            <a:r>
              <a:rPr lang="en-US" sz="4705" dirty="0">
                <a:gradFill>
                  <a:gsLst>
                    <a:gs pos="2917">
                      <a:srgbClr val="FFFFFF"/>
                    </a:gs>
                    <a:gs pos="30000">
                      <a:srgbClr val="FFFFFF"/>
                    </a:gs>
                  </a:gsLst>
                  <a:lin ang="5400000" scaled="0"/>
                </a:gradFill>
                <a:latin typeface="Segoe UI Light"/>
              </a:rPr>
              <a:t>Machine Learning,</a:t>
            </a:r>
            <a:r>
              <a:rPr lang="en-US" sz="4705" baseline="0" dirty="0">
                <a:gradFill>
                  <a:gsLst>
                    <a:gs pos="2917">
                      <a:srgbClr val="FFFFFF"/>
                    </a:gs>
                    <a:gs pos="30000">
                      <a:srgbClr val="FFFFFF"/>
                    </a:gs>
                  </a:gsLst>
                  <a:lin ang="5400000" scaled="0"/>
                </a:gradFill>
                <a:latin typeface="Segoe UI Light"/>
              </a:rPr>
              <a:t> Analytics,</a:t>
            </a:r>
            <a:br>
              <a:rPr lang="en-US" sz="4705" baseline="0" dirty="0">
                <a:gradFill>
                  <a:gsLst>
                    <a:gs pos="2917">
                      <a:srgbClr val="FFFFFF"/>
                    </a:gs>
                    <a:gs pos="30000">
                      <a:srgbClr val="FFFFFF"/>
                    </a:gs>
                  </a:gsLst>
                  <a:lin ang="5400000" scaled="0"/>
                </a:gradFill>
                <a:latin typeface="Segoe UI Light"/>
              </a:rPr>
            </a:br>
            <a:r>
              <a:rPr lang="en-US" sz="4705" baseline="0" dirty="0">
                <a:gradFill>
                  <a:gsLst>
                    <a:gs pos="2917">
                      <a:srgbClr val="FFFFFF"/>
                    </a:gs>
                    <a:gs pos="30000">
                      <a:srgbClr val="FFFFFF"/>
                    </a:gs>
                  </a:gsLst>
                  <a:lin ang="5400000" scaled="0"/>
                </a:gradFill>
                <a:latin typeface="Segoe UI Light"/>
              </a:rPr>
              <a:t>&amp; </a:t>
            </a:r>
            <a:r>
              <a:rPr lang="en-US" sz="4705" dirty="0">
                <a:gradFill>
                  <a:gsLst>
                    <a:gs pos="2917">
                      <a:srgbClr val="FFFFFF"/>
                    </a:gs>
                    <a:gs pos="30000">
                      <a:srgbClr val="FFFFFF"/>
                    </a:gs>
                  </a:gsLst>
                  <a:lin ang="5400000" scaled="0"/>
                </a:gradFill>
                <a:latin typeface="Segoe UI Light"/>
              </a:rPr>
              <a:t>Data Science Conference</a:t>
            </a:r>
            <a:endParaRPr lang="en-US" sz="5882" dirty="0">
              <a:gradFill>
                <a:gsLst>
                  <a:gs pos="2917">
                    <a:srgbClr val="FFFFFF"/>
                  </a:gs>
                  <a:gs pos="30000">
                    <a:srgbClr val="FFFFFF"/>
                  </a:gs>
                </a:gsLst>
                <a:lin ang="5400000" scaled="0"/>
              </a:gradFill>
              <a:latin typeface="Segoe UI Light"/>
            </a:endParaRPr>
          </a:p>
        </p:txBody>
      </p:sp>
      <p:sp>
        <p:nvSpPr>
          <p:cNvPr id="10" name="TextBox 9"/>
          <p:cNvSpPr txBox="1"/>
          <p:nvPr userDrawn="1"/>
        </p:nvSpPr>
        <p:spPr bwMode="white">
          <a:xfrm>
            <a:off x="288431" y="3641718"/>
            <a:ext cx="9994611" cy="724246"/>
          </a:xfrm>
          <a:prstGeom prst="rect">
            <a:avLst/>
          </a:prstGeom>
          <a:noFill/>
        </p:spPr>
        <p:txBody>
          <a:bodyPr wrap="square" lIns="134464" tIns="143428" rIns="134464" bIns="143428" rtlCol="0">
            <a:spAutoFit/>
          </a:bodyPr>
          <a:lstStyle/>
          <a:p>
            <a:pPr>
              <a:lnSpc>
                <a:spcPct val="90000"/>
              </a:lnSpc>
              <a:spcAft>
                <a:spcPts val="588"/>
              </a:spcAft>
            </a:pPr>
            <a:r>
              <a:rPr lang="en-US" sz="3137" dirty="0">
                <a:gradFill>
                  <a:gsLst>
                    <a:gs pos="2917">
                      <a:srgbClr val="FFFFFF"/>
                    </a:gs>
                    <a:gs pos="30000">
                      <a:srgbClr val="FFFFFF"/>
                    </a:gs>
                  </a:gsLst>
                  <a:lin ang="5400000" scaled="0"/>
                </a:gradFill>
                <a:latin typeface="Segoe UI Light"/>
              </a:rPr>
              <a:t>June 8–9</a:t>
            </a:r>
            <a:r>
              <a:rPr lang="en-US" sz="3137" baseline="0" dirty="0">
                <a:gradFill>
                  <a:gsLst>
                    <a:gs pos="2917">
                      <a:srgbClr val="FFFFFF"/>
                    </a:gs>
                    <a:gs pos="30000">
                      <a:srgbClr val="FFFFFF"/>
                    </a:gs>
                  </a:gsLst>
                  <a:lin ang="5400000" scaled="0"/>
                </a:gradFill>
                <a:latin typeface="Segoe UI Light"/>
              </a:rPr>
              <a:t> </a:t>
            </a:r>
            <a:r>
              <a:rPr lang="en-US" sz="3137" dirty="0">
                <a:gradFill>
                  <a:gsLst>
                    <a:gs pos="2917">
                      <a:srgbClr val="FFFFFF"/>
                    </a:gs>
                    <a:gs pos="30000">
                      <a:srgbClr val="FFFFFF"/>
                    </a:gs>
                  </a:gsLst>
                  <a:lin ang="5400000" scaled="0"/>
                </a:gradFill>
                <a:latin typeface="Segoe UI Light"/>
              </a:rPr>
              <a:t>| MSCC, Redmond, WA</a:t>
            </a:r>
          </a:p>
        </p:txBody>
      </p:sp>
    </p:spTree>
    <p:extLst>
      <p:ext uri="{BB962C8B-B14F-4D97-AF65-F5344CB8AC3E}">
        <p14:creationId xmlns:p14="http://schemas.microsoft.com/office/powerpoint/2010/main" val="3673258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991000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42705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575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5186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8566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7573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780989"/>
            <a:ext cx="717026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7439504" y="0"/>
            <a:ext cx="4752496" cy="6858000"/>
          </a:xfrm>
          <a:prstGeom prst="rect">
            <a:avLst/>
          </a:prstGeom>
        </p:spPr>
      </p:pic>
      <p:sp>
        <p:nvSpPr>
          <p:cNvPr id="7" name="Rectangle 6"/>
          <p:cNvSpPr/>
          <p:nvPr userDrawn="1"/>
        </p:nvSpPr>
        <p:spPr bwMode="auto">
          <a:xfrm>
            <a:off x="7439504" y="0"/>
            <a:ext cx="2690364" cy="6858000"/>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777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0263"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7439504" y="0"/>
            <a:ext cx="4752496" cy="6858000"/>
          </a:xfrm>
          <a:prstGeom prst="rect">
            <a:avLst/>
          </a:prstGeom>
        </p:spPr>
      </p:pic>
      <p:sp>
        <p:nvSpPr>
          <p:cNvPr id="4" name="Rectangle 3"/>
          <p:cNvSpPr/>
          <p:nvPr userDrawn="1"/>
        </p:nvSpPr>
        <p:spPr bwMode="auto">
          <a:xfrm>
            <a:off x="7439504" y="0"/>
            <a:ext cx="2690364" cy="6858000"/>
          </a:xfrm>
          <a:prstGeom prst="rect">
            <a:avLst/>
          </a:prstGeom>
          <a:gradFill flip="none" rotWithShape="1">
            <a:gsLst>
              <a:gs pos="0">
                <a:srgbClr val="E6E6E6">
                  <a:alpha val="5000"/>
                </a:srgbClr>
              </a:gs>
              <a:gs pos="100000">
                <a:srgbClr val="E6E6E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6427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2212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976197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3047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3923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573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59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616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3"/>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2910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87810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22632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69F0B1-5BDB-4FC2-AB77-AFE521F37F53}" type="slidenum">
              <a:rPr lang="en-US" smtClean="0"/>
              <a:t>‹#›</a:t>
            </a:fld>
            <a:endParaRPr lang="en-US"/>
          </a:p>
        </p:txBody>
      </p:sp>
    </p:spTree>
    <p:extLst>
      <p:ext uri="{BB962C8B-B14F-4D97-AF65-F5344CB8AC3E}">
        <p14:creationId xmlns:p14="http://schemas.microsoft.com/office/powerpoint/2010/main" val="327526241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Walkin (event name)">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173" y="478"/>
            <a:ext cx="12190827" cy="6858685"/>
          </a:xfrm>
          <a:prstGeom prst="rect">
            <a:avLst/>
          </a:prstGeom>
        </p:spPr>
      </p:pic>
      <p:sp>
        <p:nvSpPr>
          <p:cNvPr id="4" name="Rectangle 3"/>
          <p:cNvSpPr/>
          <p:nvPr userDrawn="1"/>
        </p:nvSpPr>
        <p:spPr bwMode="auto">
          <a:xfrm>
            <a:off x="1174" y="0"/>
            <a:ext cx="12192000" cy="6858000"/>
          </a:xfrm>
          <a:prstGeom prst="rect">
            <a:avLst/>
          </a:prstGeom>
          <a:solidFill>
            <a:srgbClr val="0078D7">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solidFill>
                  <a:schemeClr val="tx1"/>
                </a:solidFill>
              </a:defRPr>
            </a:lvl1pPr>
          </a:lstStyle>
          <a:p>
            <a:r>
              <a:rPr lang="en-US" dirty="0"/>
              <a:t>Event name</a:t>
            </a:r>
          </a:p>
        </p:txBody>
      </p:sp>
      <p:sp>
        <p:nvSpPr>
          <p:cNvPr id="5" name="Text Placeholder 4"/>
          <p:cNvSpPr>
            <a:spLocks noGrp="1"/>
          </p:cNvSpPr>
          <p:nvPr>
            <p:ph type="body" sz="quarter" idx="12" hasCustomPrompt="1"/>
          </p:nvPr>
        </p:nvSpPr>
        <p:spPr>
          <a:xfrm>
            <a:off x="269301" y="2980725"/>
            <a:ext cx="5378549" cy="715931"/>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69240" y="3696656"/>
            <a:ext cx="5378549" cy="452654"/>
          </a:xfrm>
        </p:spPr>
        <p:txBody>
          <a:bodyPr/>
          <a:lstStyle>
            <a:lvl1pPr marL="0" indent="0">
              <a:buNone/>
              <a:defRPr lang="en-US" sz="1961"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309" name="MS logo white e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5833" y="470067"/>
            <a:ext cx="1423303" cy="304828"/>
          </a:xfrm>
          <a:prstGeom prst="rect">
            <a:avLst/>
          </a:prstGeom>
        </p:spPr>
      </p:pic>
      <p:sp>
        <p:nvSpPr>
          <p:cNvPr id="12" name="TextBox 11"/>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13" name="Picture 1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2692561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9" name="Title 1"/>
          <p:cNvSpPr>
            <a:spLocks noGrp="1"/>
          </p:cNvSpPr>
          <p:nvPr>
            <p:ph type="title" hasCustomPrompt="1"/>
          </p:nvPr>
        </p:nvSpPr>
        <p:spPr>
          <a:xfrm>
            <a:off x="269302" y="2084187"/>
            <a:ext cx="7171399"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88" name="TextBox 87"/>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89" name="Picture 8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3733437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7B27273-82A0-4F03-B551-F05C0A270C9F}"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75447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79944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7" name="Picture 8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0271" cy="6858000"/>
          </a:xfrm>
          <a:prstGeom prst="rect">
            <a:avLst/>
          </a:prstGeom>
        </p:spPr>
      </p:pic>
      <p:sp>
        <p:nvSpPr>
          <p:cNvPr id="9" name="Title 1"/>
          <p:cNvSpPr>
            <a:spLocks noGrp="1"/>
          </p:cNvSpPr>
          <p:nvPr>
            <p:ph type="title" hasCustomPrompt="1"/>
          </p:nvPr>
        </p:nvSpPr>
        <p:spPr>
          <a:xfrm>
            <a:off x="269302" y="2084187"/>
            <a:ext cx="6274973"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6274974" cy="130799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10" name="TextBox 9"/>
          <p:cNvSpPr txBox="1"/>
          <p:nvPr userDrawn="1"/>
        </p:nvSpPr>
        <p:spPr>
          <a:xfrm>
            <a:off x="269300" y="1467930"/>
            <a:ext cx="3510997" cy="615609"/>
          </a:xfrm>
          <a:prstGeom prst="rect">
            <a:avLst/>
          </a:prstGeom>
          <a:noFill/>
        </p:spPr>
        <p:txBody>
          <a:bodyPr wrap="square" lIns="179285" tIns="143428" rIns="179285" bIns="143428" rtlCol="0" anchor="b">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590041" y="1747965"/>
            <a:ext cx="3361593" cy="3362070"/>
          </a:xfrm>
          <a:prstGeom prst="rect">
            <a:avLst/>
          </a:prstGeom>
        </p:spPr>
      </p:pic>
    </p:spTree>
    <p:extLst>
      <p:ext uri="{BB962C8B-B14F-4D97-AF65-F5344CB8AC3E}">
        <p14:creationId xmlns:p14="http://schemas.microsoft.com/office/powerpoint/2010/main" val="20332438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90" name="MS logo gray - EM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54013" y="470067"/>
            <a:ext cx="1423303" cy="304828"/>
          </a:xfrm>
          <a:prstGeom prst="rect">
            <a:avLst/>
          </a:prstGeom>
        </p:spPr>
      </p:pic>
      <p:pic>
        <p:nvPicPr>
          <p:cNvPr id="88" name="Picture 87"/>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3353" y="0"/>
            <a:ext cx="6856918" cy="6858000"/>
          </a:xfrm>
          <a:prstGeom prst="rect">
            <a:avLst/>
          </a:prstGeom>
        </p:spPr>
      </p:pic>
      <p:sp>
        <p:nvSpPr>
          <p:cNvPr id="89" name="TextBox 88"/>
          <p:cNvSpPr txBox="1"/>
          <p:nvPr userDrawn="1"/>
        </p:nvSpPr>
        <p:spPr>
          <a:xfrm>
            <a:off x="1539173" y="5670379"/>
            <a:ext cx="3510997"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Envision</a:t>
            </a:r>
          </a:p>
        </p:txBody>
      </p:sp>
      <p:pic>
        <p:nvPicPr>
          <p:cNvPr id="91" name="Picture 9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43940" y="5403292"/>
            <a:ext cx="1120531" cy="1120690"/>
          </a:xfrm>
          <a:prstGeom prst="rect">
            <a:avLst/>
          </a:prstGeom>
        </p:spPr>
      </p:pic>
    </p:spTree>
    <p:extLst>
      <p:ext uri="{BB962C8B-B14F-4D97-AF65-F5344CB8AC3E}">
        <p14:creationId xmlns:p14="http://schemas.microsoft.com/office/powerpoint/2010/main" val="3317048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Presenter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2227988391"/>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resenter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Meet your presenter</a:t>
            </a:r>
          </a:p>
        </p:txBody>
      </p:sp>
      <p:sp>
        <p:nvSpPr>
          <p:cNvPr id="5" name="Picture Placeholder 28"/>
          <p:cNvSpPr>
            <a:spLocks noGrp="1"/>
          </p:cNvSpPr>
          <p:nvPr>
            <p:ph type="pic" sz="quarter" idx="15" hasCustomPrompt="1"/>
          </p:nvPr>
        </p:nvSpPr>
        <p:spPr>
          <a:xfrm>
            <a:off x="269240" y="1710608"/>
            <a:ext cx="2614570" cy="1162241"/>
          </a:xfrm>
        </p:spPr>
        <p:txBody>
          <a:bodyPr/>
          <a:lstStyle>
            <a:lvl1pPr marL="0" indent="0" algn="ctr">
              <a:buNone/>
              <a:defRPr/>
            </a:lvl1pPr>
          </a:lstStyle>
          <a:p>
            <a:r>
              <a:rPr lang="en-US" dirty="0"/>
              <a:t>Presenter photo</a:t>
            </a:r>
          </a:p>
        </p:txBody>
      </p:sp>
      <p:sp>
        <p:nvSpPr>
          <p:cNvPr id="6" name="Content Placeholder 21"/>
          <p:cNvSpPr>
            <a:spLocks noGrp="1"/>
          </p:cNvSpPr>
          <p:nvPr>
            <p:ph sz="quarter" idx="11" hasCustomPrompt="1"/>
          </p:nvPr>
        </p:nvSpPr>
        <p:spPr>
          <a:xfrm>
            <a:off x="3182619"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7" name="Content Placeholder 21"/>
          <p:cNvSpPr>
            <a:spLocks noGrp="1"/>
          </p:cNvSpPr>
          <p:nvPr>
            <p:ph sz="quarter" idx="12" hasCustomPrompt="1"/>
          </p:nvPr>
        </p:nvSpPr>
        <p:spPr>
          <a:xfrm>
            <a:off x="3182619"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8" name="Content Placeholder 21"/>
          <p:cNvSpPr>
            <a:spLocks noGrp="1"/>
          </p:cNvSpPr>
          <p:nvPr>
            <p:ph sz="quarter" idx="13" hasCustomPrompt="1"/>
          </p:nvPr>
        </p:nvSpPr>
        <p:spPr>
          <a:xfrm>
            <a:off x="3182619"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9" name="Content Placeholder 21"/>
          <p:cNvSpPr>
            <a:spLocks noGrp="1"/>
          </p:cNvSpPr>
          <p:nvPr>
            <p:ph sz="quarter" idx="14" hasCustomPrompt="1"/>
          </p:nvPr>
        </p:nvSpPr>
        <p:spPr>
          <a:xfrm>
            <a:off x="3182619"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
        <p:nvSpPr>
          <p:cNvPr id="10" name="Picture Placeholder 28"/>
          <p:cNvSpPr>
            <a:spLocks noGrp="1"/>
          </p:cNvSpPr>
          <p:nvPr>
            <p:ph type="pic" sz="quarter" idx="16" hasCustomPrompt="1"/>
          </p:nvPr>
        </p:nvSpPr>
        <p:spPr>
          <a:xfrm>
            <a:off x="6532526" y="1710608"/>
            <a:ext cx="2614570" cy="1162241"/>
          </a:xfrm>
        </p:spPr>
        <p:txBody>
          <a:bodyPr/>
          <a:lstStyle>
            <a:lvl1pPr marL="0" indent="0" algn="ctr">
              <a:buNone/>
              <a:defRPr/>
            </a:lvl1pPr>
          </a:lstStyle>
          <a:p>
            <a:r>
              <a:rPr lang="en-US" dirty="0"/>
              <a:t>Presenter photo</a:t>
            </a:r>
          </a:p>
        </p:txBody>
      </p:sp>
      <p:sp>
        <p:nvSpPr>
          <p:cNvPr id="11" name="Content Placeholder 21"/>
          <p:cNvSpPr>
            <a:spLocks noGrp="1"/>
          </p:cNvSpPr>
          <p:nvPr>
            <p:ph sz="quarter" idx="17" hasCustomPrompt="1"/>
          </p:nvPr>
        </p:nvSpPr>
        <p:spPr>
          <a:xfrm>
            <a:off x="9445905" y="1710609"/>
            <a:ext cx="2479175" cy="357220"/>
          </a:xfrm>
        </p:spPr>
        <p:txBody>
          <a:bodyPr>
            <a:normAutofit/>
          </a:bodyPr>
          <a:lstStyle>
            <a:lvl1pPr marL="0" indent="0">
              <a:buNone/>
              <a:defRPr sz="1765">
                <a:solidFill>
                  <a:srgbClr val="0078D7"/>
                </a:solidFill>
                <a:latin typeface="Segoe UI Light" panose="020B0502040204020203" pitchFamily="34" charset="0"/>
                <a:cs typeface="Segoe UI Light" panose="020B0502040204020203" pitchFamily="34" charset="0"/>
              </a:defRPr>
            </a:lvl1pPr>
          </a:lstStyle>
          <a:p>
            <a:pPr lvl="0"/>
            <a:r>
              <a:rPr lang="en-US" dirty="0"/>
              <a:t>Your Name</a:t>
            </a:r>
          </a:p>
        </p:txBody>
      </p:sp>
      <p:sp>
        <p:nvSpPr>
          <p:cNvPr id="12" name="Content Placeholder 21"/>
          <p:cNvSpPr>
            <a:spLocks noGrp="1"/>
          </p:cNvSpPr>
          <p:nvPr>
            <p:ph sz="quarter" idx="18" hasCustomPrompt="1"/>
          </p:nvPr>
        </p:nvSpPr>
        <p:spPr>
          <a:xfrm>
            <a:off x="9445905" y="2067828"/>
            <a:ext cx="2479175" cy="357220"/>
          </a:xfrm>
        </p:spPr>
        <p:txBody>
          <a:bodyPr>
            <a:noAutofit/>
          </a:bodyPr>
          <a:lstStyle>
            <a:lvl1pPr marL="0" indent="0">
              <a:buNone/>
              <a:defRPr sz="1568">
                <a:latin typeface="Segoe UI Light" panose="020B0502040204020203" pitchFamily="34" charset="0"/>
                <a:cs typeface="Segoe UI Light" panose="020B0502040204020203" pitchFamily="34" charset="0"/>
              </a:defRPr>
            </a:lvl1pPr>
          </a:lstStyle>
          <a:p>
            <a:pPr lvl="0"/>
            <a:r>
              <a:rPr lang="en-US" dirty="0"/>
              <a:t>Your Title</a:t>
            </a:r>
          </a:p>
        </p:txBody>
      </p:sp>
      <p:sp>
        <p:nvSpPr>
          <p:cNvPr id="13" name="Content Placeholder 21"/>
          <p:cNvSpPr>
            <a:spLocks noGrp="1"/>
          </p:cNvSpPr>
          <p:nvPr>
            <p:ph sz="quarter" idx="19" hasCustomPrompt="1"/>
          </p:nvPr>
        </p:nvSpPr>
        <p:spPr>
          <a:xfrm>
            <a:off x="9445905" y="2906011"/>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Email</a:t>
            </a:r>
          </a:p>
        </p:txBody>
      </p:sp>
      <p:sp>
        <p:nvSpPr>
          <p:cNvPr id="14" name="Content Placeholder 21"/>
          <p:cNvSpPr>
            <a:spLocks noGrp="1"/>
          </p:cNvSpPr>
          <p:nvPr>
            <p:ph sz="quarter" idx="20" hasCustomPrompt="1"/>
          </p:nvPr>
        </p:nvSpPr>
        <p:spPr>
          <a:xfrm>
            <a:off x="9445905" y="3262915"/>
            <a:ext cx="2479175" cy="357220"/>
          </a:xfrm>
        </p:spPr>
        <p:txBody>
          <a:bodyPr>
            <a:normAutofit/>
          </a:bodyPr>
          <a:lstStyle>
            <a:lvl1pPr marL="0" indent="0">
              <a:buNone/>
              <a:defRPr sz="1765">
                <a:latin typeface="Segoe UI Light" panose="020B0502040204020203" pitchFamily="34" charset="0"/>
                <a:cs typeface="Segoe UI Light" panose="020B0502040204020203" pitchFamily="34" charset="0"/>
              </a:defRPr>
            </a:lvl1pPr>
          </a:lstStyle>
          <a:p>
            <a:pPr lvl="0"/>
            <a:r>
              <a:rPr lang="en-US" dirty="0"/>
              <a:t>Your Location</a:t>
            </a:r>
          </a:p>
        </p:txBody>
      </p:sp>
    </p:spTree>
    <p:extLst>
      <p:ext uri="{BB962C8B-B14F-4D97-AF65-F5344CB8AC3E}">
        <p14:creationId xmlns:p14="http://schemas.microsoft.com/office/powerpoint/2010/main" val="124007437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84258935"/>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1172000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31032968"/>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74676197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4587017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5591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88453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779541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278565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dirty="0"/>
              <a:t>Section title</a:t>
            </a:r>
          </a:p>
        </p:txBody>
      </p:sp>
    </p:spTree>
    <p:extLst>
      <p:ext uri="{BB962C8B-B14F-4D97-AF65-F5344CB8AC3E}">
        <p14:creationId xmlns:p14="http://schemas.microsoft.com/office/powerpoint/2010/main" val="32827899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101287675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258898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5089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22915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Tree>
    <p:extLst>
      <p:ext uri="{BB962C8B-B14F-4D97-AF65-F5344CB8AC3E}">
        <p14:creationId xmlns:p14="http://schemas.microsoft.com/office/powerpoint/2010/main" val="2717023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5" name="Text Placeholder 4"/>
          <p:cNvSpPr>
            <a:spLocks noGrp="1"/>
          </p:cNvSpPr>
          <p:nvPr>
            <p:ph type="body" sz="quarter" idx="12" hasCustomPrompt="1"/>
          </p:nvPr>
        </p:nvSpPr>
        <p:spPr>
          <a:xfrm>
            <a:off x="269240" y="4177642"/>
            <a:ext cx="5154442"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 Title &amp; Email</a:t>
            </a:r>
          </a:p>
        </p:txBody>
      </p:sp>
      <p:sp>
        <p:nvSpPr>
          <p:cNvPr id="3" name="TextBox 2"/>
          <p:cNvSpPr txBox="1"/>
          <p:nvPr userDrawn="1"/>
        </p:nvSpPr>
        <p:spPr>
          <a:xfrm>
            <a:off x="269240" y="2009459"/>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gradFill>
                  <a:gsLst>
                    <a:gs pos="2917">
                      <a:schemeClr val="tx1"/>
                    </a:gs>
                    <a:gs pos="30000">
                      <a:schemeClr val="tx1"/>
                    </a:gs>
                  </a:gsLst>
                  <a:lin ang="5400000" scaled="0"/>
                </a:gradFill>
                <a:latin typeface="+mj-lt"/>
              </a:rPr>
              <a:t>Thank you!</a:t>
            </a:r>
          </a:p>
        </p:txBody>
      </p:sp>
      <p:sp>
        <p:nvSpPr>
          <p:cNvPr id="7" name="TextBox 6"/>
          <p:cNvSpPr txBox="1"/>
          <p:nvPr userDrawn="1"/>
        </p:nvSpPr>
        <p:spPr>
          <a:xfrm>
            <a:off x="269240" y="3411092"/>
            <a:ext cx="8441333" cy="615609"/>
          </a:xfrm>
          <a:prstGeom prst="rect">
            <a:avLst/>
          </a:prstGeom>
          <a:noFill/>
        </p:spPr>
        <p:txBody>
          <a:bodyPr wrap="squar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latin typeface="+mj-lt"/>
              </a:rPr>
              <a:t>For</a:t>
            </a:r>
            <a:r>
              <a:rPr lang="en-US" sz="2353" baseline="0" dirty="0">
                <a:gradFill>
                  <a:gsLst>
                    <a:gs pos="2917">
                      <a:schemeClr val="tx1"/>
                    </a:gs>
                    <a:gs pos="30000">
                      <a:schemeClr val="tx1"/>
                    </a:gs>
                  </a:gsLst>
                  <a:lin ang="5400000" scaled="0"/>
                </a:gradFill>
                <a:latin typeface="+mj-lt"/>
              </a:rPr>
              <a:t> more information please contact:</a:t>
            </a:r>
            <a:endParaRPr lang="en-US" sz="2353"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3004611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448212" y="470067"/>
            <a:ext cx="1454257" cy="304828"/>
          </a:xfrm>
          <a:prstGeom prst="rect">
            <a:avLst/>
          </a:prstGeom>
        </p:spPr>
      </p:pic>
      <p:sp>
        <p:nvSpPr>
          <p:cNvPr id="3" name="TextBox 2"/>
          <p:cNvSpPr txBox="1"/>
          <p:nvPr userDrawn="1"/>
        </p:nvSpPr>
        <p:spPr>
          <a:xfrm>
            <a:off x="269241" y="2803327"/>
            <a:ext cx="8441333"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solidFill>
                  <a:schemeClr val="tx1"/>
                </a:solidFill>
                <a:latin typeface="+mj-lt"/>
              </a:rPr>
              <a:t>Thank you!</a:t>
            </a:r>
          </a:p>
        </p:txBody>
      </p:sp>
    </p:spTree>
    <p:extLst>
      <p:ext uri="{BB962C8B-B14F-4D97-AF65-F5344CB8AC3E}">
        <p14:creationId xmlns:p14="http://schemas.microsoft.com/office/powerpoint/2010/main" val="40914917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2075148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2896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54874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106918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dirty="0"/>
              <a:t>Session code here</a:t>
            </a:r>
          </a:p>
        </p:txBody>
      </p:sp>
    </p:spTree>
    <p:extLst>
      <p:ext uri="{BB962C8B-B14F-4D97-AF65-F5344CB8AC3E}">
        <p14:creationId xmlns:p14="http://schemas.microsoft.com/office/powerpoint/2010/main" val="744644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0391181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227774"/>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68189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99915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5790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56131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8783465"/>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417872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2812343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3605726"/>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7499655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713642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42324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059817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31308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877629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4217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103485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403455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0207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391828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2328215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48535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71770214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81E6-B314-4600-8EEF-4F4F336732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A01B1F-4F9A-4B0B-8B34-653903C9A1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12557A-479D-4202-B2D4-FC882579B78B}"/>
              </a:ext>
            </a:extLst>
          </p:cNvPr>
          <p:cNvSpPr>
            <a:spLocks noGrp="1"/>
          </p:cNvSpPr>
          <p:nvPr>
            <p:ph type="dt" sz="half" idx="10"/>
          </p:nvPr>
        </p:nvSpPr>
        <p:spPr/>
        <p:txBody>
          <a:bodyPr/>
          <a:lstStyle/>
          <a:p>
            <a:fld id="{56651EC9-0792-441D-A675-48ED16FD5399}" type="datetimeFigureOut">
              <a:rPr lang="en-US" smtClean="0"/>
              <a:t>9/13/2018</a:t>
            </a:fld>
            <a:endParaRPr lang="en-US"/>
          </a:p>
        </p:txBody>
      </p:sp>
      <p:sp>
        <p:nvSpPr>
          <p:cNvPr id="5" name="Footer Placeholder 4">
            <a:extLst>
              <a:ext uri="{FF2B5EF4-FFF2-40B4-BE49-F238E27FC236}">
                <a16:creationId xmlns:a16="http://schemas.microsoft.com/office/drawing/2014/main" id="{9D4F0A0D-B510-4197-B9B9-5F6C52409E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942131-5175-40FC-95E3-426E4ED98944}"/>
              </a:ext>
            </a:extLst>
          </p:cNvPr>
          <p:cNvSpPr>
            <a:spLocks noGrp="1"/>
          </p:cNvSpPr>
          <p:nvPr>
            <p:ph type="sldNum" sz="quarter" idx="12"/>
          </p:nvPr>
        </p:nvSpPr>
        <p:spPr/>
        <p:txBody>
          <a:bodyPr/>
          <a:lstStyle/>
          <a:p>
            <a:fld id="{31FFA229-6B1B-466A-8EBF-E60D548FEF24}" type="slidenum">
              <a:rPr lang="en-US" smtClean="0"/>
              <a:t>‹#›</a:t>
            </a:fld>
            <a:endParaRPr lang="en-US"/>
          </a:p>
        </p:txBody>
      </p:sp>
    </p:spTree>
    <p:extLst>
      <p:ext uri="{BB962C8B-B14F-4D97-AF65-F5344CB8AC3E}">
        <p14:creationId xmlns:p14="http://schemas.microsoft.com/office/powerpoint/2010/main" val="408173554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userDrawn="1">
  <p:cSld name="Title (Dark)">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7171399" cy="1793104"/>
          </a:xfrm>
          <a:noFill/>
        </p:spPr>
        <p:txBody>
          <a:bodyPr lIns="146304" tIns="91440" rIns="146304" bIns="91440" anchor="b" anchorCtr="0"/>
          <a:lstStyle>
            <a:lvl1pPr>
              <a:defRPr sz="5294" spc="-98" baseline="0">
                <a:solidFill>
                  <a:schemeClr val="tx1"/>
                </a:solidFill>
              </a:defRPr>
            </a:lvl1pPr>
          </a:lstStyle>
          <a:p>
            <a:r>
              <a:rPr lang="en-US" dirty="0"/>
              <a:t>Presentation Name</a:t>
            </a:r>
          </a:p>
        </p:txBody>
      </p:sp>
      <p:sp>
        <p:nvSpPr>
          <p:cNvPr id="5" name="Text Placeholder 4"/>
          <p:cNvSpPr>
            <a:spLocks noGrp="1"/>
          </p:cNvSpPr>
          <p:nvPr>
            <p:ph type="body" sz="quarter" idx="12" hasCustomPrompt="1"/>
          </p:nvPr>
        </p:nvSpPr>
        <p:spPr>
          <a:xfrm>
            <a:off x="269302" y="2980725"/>
            <a:ext cx="7171399" cy="715931"/>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dirty="0"/>
              <a:t>Subtitle</a:t>
            </a:r>
          </a:p>
        </p:txBody>
      </p:sp>
      <p:sp>
        <p:nvSpPr>
          <p:cNvPr id="3" name="Text Placeholder 2"/>
          <p:cNvSpPr>
            <a:spLocks noGrp="1"/>
          </p:cNvSpPr>
          <p:nvPr>
            <p:ph type="body" sz="quarter" idx="13" hasCustomPrompt="1"/>
          </p:nvPr>
        </p:nvSpPr>
        <p:spPr>
          <a:xfrm>
            <a:off x="269241" y="3696656"/>
            <a:ext cx="7171460" cy="452654"/>
          </a:xfrm>
        </p:spPr>
        <p:txBody>
          <a:bodyPr/>
          <a:lstStyle>
            <a:lvl1pPr marL="0" indent="0">
              <a:buNone/>
              <a:defRPr lang="en-US" sz="1961"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dirty="0"/>
              <a:t>Date</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89" name="Picture 88"/>
          <p:cNvPicPr>
            <a:picLocks noChangeAspect="1"/>
          </p:cNvPicPr>
          <p:nvPr userDrawn="1"/>
        </p:nvPicPr>
        <p:blipFill>
          <a:blip r:embed="rId3">
            <a:lum bright="100000"/>
            <a:extLst>
              <a:ext uri="{28A0092B-C50C-407E-A947-70E740481C1C}">
                <a14:useLocalDpi xmlns:a14="http://schemas.microsoft.com/office/drawing/2010/main" val="0"/>
              </a:ext>
            </a:extLst>
          </a:blip>
          <a:stretch>
            <a:fillRect/>
          </a:stretch>
        </p:blipFill>
        <p:spPr>
          <a:xfrm>
            <a:off x="8373198" y="2738660"/>
            <a:ext cx="3221131" cy="1380680"/>
          </a:xfrm>
          <a:prstGeom prst="rect">
            <a:avLst/>
          </a:prstGeom>
        </p:spPr>
      </p:pic>
    </p:spTree>
    <p:extLst>
      <p:ext uri="{BB962C8B-B14F-4D97-AF65-F5344CB8AC3E}">
        <p14:creationId xmlns:p14="http://schemas.microsoft.com/office/powerpoint/2010/main" val="4115253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userDrawn="1">
  <p:cSld name="Title and Bullet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84" y="6043943"/>
            <a:ext cx="1880002" cy="805829"/>
          </a:xfrm>
          <a:prstGeom prst="rect">
            <a:avLst/>
          </a:prstGeom>
        </p:spPr>
      </p:pic>
      <p:sp>
        <p:nvSpPr>
          <p:cNvPr id="7"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dirty="0"/>
          </a:p>
        </p:txBody>
      </p:sp>
    </p:spTree>
    <p:extLst>
      <p:ext uri="{BB962C8B-B14F-4D97-AF65-F5344CB8AC3E}">
        <p14:creationId xmlns:p14="http://schemas.microsoft.com/office/powerpoint/2010/main" val="180482535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FD75D0C-76E7-4496-920A-FC2C75CBF878}"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7670331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9816284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75D0C-76E7-4496-920A-FC2C75CBF878}"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288078258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D75D0C-76E7-4496-920A-FC2C75CBF878}"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946635951"/>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FD75D0C-76E7-4496-920A-FC2C75CBF878}"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44345940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FD75D0C-76E7-4496-920A-FC2C75CBF878}" type="datetimeFigureOut">
              <a:rPr lang="en-US" smtClean="0"/>
              <a:t>9/13/2018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346183784"/>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D75D0C-76E7-4496-920A-FC2C75CBF878}" type="datetimeFigureOut">
              <a:rPr lang="en-US" smtClean="0"/>
              <a:t>9/13/2018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65642967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D75D0C-76E7-4496-920A-FC2C75CBF878}" type="datetimeFigureOut">
              <a:rPr lang="en-US" smtClean="0"/>
              <a:t>9/13/2018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58159220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D75D0C-76E7-4496-920A-FC2C75CBF878}"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422863542"/>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D75D0C-76E7-4496-920A-FC2C75CBF878}"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288134762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75D0C-76E7-4496-920A-FC2C75CBF878}"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3215865916"/>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D75D0C-76E7-4496-920A-FC2C75CBF878}"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54C6E1-62CA-466D-A73F-348E8EFDDC06}" type="slidenum">
              <a:rPr lang="en-US" smtClean="0"/>
              <a:t>‹#›</a:t>
            </a:fld>
            <a:endParaRPr lang="en-US"/>
          </a:p>
        </p:txBody>
      </p:sp>
    </p:spTree>
    <p:extLst>
      <p:ext uri="{BB962C8B-B14F-4D97-AF65-F5344CB8AC3E}">
        <p14:creationId xmlns:p14="http://schemas.microsoft.com/office/powerpoint/2010/main" val="21798841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2401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3376404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BE07B27-19D1-41FD-BF41-5579CB8B9B2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2028" y="0"/>
            <a:ext cx="12204029" cy="6858838"/>
          </a:xfrm>
          <a:prstGeom prst="rect">
            <a:avLst/>
          </a:prstGeom>
        </p:spPr>
      </p:pic>
      <p:sp>
        <p:nvSpPr>
          <p:cNvPr id="13" name="Rectangle 12">
            <a:extLst>
              <a:ext uri="{FF2B5EF4-FFF2-40B4-BE49-F238E27FC236}">
                <a16:creationId xmlns:a16="http://schemas.microsoft.com/office/drawing/2014/main" id="{6EC7C67A-316A-427C-BD03-542B061C5424}"/>
              </a:ext>
            </a:extLst>
          </p:cNvPr>
          <p:cNvSpPr/>
          <p:nvPr userDrawn="1"/>
        </p:nvSpPr>
        <p:spPr bwMode="auto">
          <a:xfrm>
            <a:off x="-12028" y="0"/>
            <a:ext cx="12204029" cy="6858000"/>
          </a:xfrm>
          <a:prstGeom prst="rect">
            <a:avLst/>
          </a:prstGeom>
          <a:solidFill>
            <a:srgbClr val="0000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ln>
                <a:solidFill>
                  <a:sysClr val="windowText" lastClr="000000"/>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8564"/>
            <a:ext cx="6276530" cy="875413"/>
          </a:xfrm>
          <a:noFill/>
        </p:spPr>
        <p:txBody>
          <a:bodyPr lIns="146304" tIns="91440" rIns="146304" bIns="91440" anchor="t" anchorCtr="0"/>
          <a:lstStyle>
            <a:lvl1pPr>
              <a:defRPr sz="5294" spc="-98" baseline="0">
                <a:gradFill>
                  <a:gsLst>
                    <a:gs pos="8718">
                      <a:schemeClr val="bg1"/>
                    </a:gs>
                    <a:gs pos="34000">
                      <a:schemeClr val="bg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9239" y="3874398"/>
            <a:ext cx="4482124" cy="1677043"/>
          </a:xfrm>
        </p:spPr>
        <p:txBody>
          <a:bodyPr lIns="164592" tIns="109728" rIns="164592" bIns="109728">
            <a:noAutofit/>
          </a:bodyPr>
          <a:lstStyle>
            <a:lvl1pPr marL="0" indent="0">
              <a:spcBef>
                <a:spcPts val="0"/>
              </a:spcBef>
              <a:buNone/>
              <a:defRPr sz="3137" baseline="0">
                <a:gradFill>
                  <a:gsLst>
                    <a:gs pos="8718">
                      <a:schemeClr val="bg1"/>
                    </a:gs>
                    <a:gs pos="34000">
                      <a:schemeClr val="bg1"/>
                    </a:gs>
                  </a:gsLst>
                  <a:lin ang="5400000" scaled="0"/>
                </a:gradFill>
                <a:latin typeface="+mj-lt"/>
              </a:defRPr>
            </a:lvl1pPr>
          </a:lstStyle>
          <a:p>
            <a:pPr lvl="0"/>
            <a:r>
              <a:rPr lang="en-US"/>
              <a:t>Speaker name</a:t>
            </a:r>
          </a:p>
        </p:txBody>
      </p:sp>
      <p:grpSp>
        <p:nvGrpSpPr>
          <p:cNvPr id="14" name="Group 13">
            <a:extLst>
              <a:ext uri="{FF2B5EF4-FFF2-40B4-BE49-F238E27FC236}">
                <a16:creationId xmlns:a16="http://schemas.microsoft.com/office/drawing/2014/main" id="{6B9B839B-0D8F-4B30-9D4A-12040ABAD2C7}"/>
              </a:ext>
            </a:extLst>
          </p:cNvPr>
          <p:cNvGrpSpPr>
            <a:grpSpLocks noChangeAspect="1"/>
          </p:cNvGrpSpPr>
          <p:nvPr userDrawn="1"/>
        </p:nvGrpSpPr>
        <p:grpSpPr bwMode="black">
          <a:xfrm>
            <a:off x="10331885" y="6144409"/>
            <a:ext cx="1407387" cy="302192"/>
            <a:chOff x="457200" y="1643393"/>
            <a:chExt cx="4492753" cy="964540"/>
          </a:xfrm>
        </p:grpSpPr>
        <p:pic>
          <p:nvPicPr>
            <p:cNvPr id="15" name="Picture 14">
              <a:extLst>
                <a:ext uri="{FF2B5EF4-FFF2-40B4-BE49-F238E27FC236}">
                  <a16:creationId xmlns:a16="http://schemas.microsoft.com/office/drawing/2014/main" id="{1BA1E7BA-99BA-42D8-AE6C-C756732C0AAD}"/>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16" name="Freeform 12">
              <a:extLst>
                <a:ext uri="{FF2B5EF4-FFF2-40B4-BE49-F238E27FC236}">
                  <a16:creationId xmlns:a16="http://schemas.microsoft.com/office/drawing/2014/main" id="{52874FF4-C370-448A-B977-C29F5FF556C1}"/>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06019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13080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9276114"/>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5984584"/>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1091228"/>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847162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9620444"/>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48835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55670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36645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5603029"/>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09476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9042741"/>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568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52121"/>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501653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89908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p:cSld name="1_Cover_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78835" y="5073446"/>
            <a:ext cx="7053456" cy="720058"/>
          </a:xfrm>
        </p:spPr>
        <p:txBody>
          <a:bodyPr anchor="b">
            <a:noAutofit/>
          </a:bodyPr>
          <a:lstStyle>
            <a:lvl1pPr algn="l">
              <a:defRPr sz="44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578835" y="5821318"/>
            <a:ext cx="3868024" cy="368053"/>
          </a:xfrm>
        </p:spPr>
        <p:txBody>
          <a:bodyPr>
            <a:normAutofit/>
          </a:bodyPr>
          <a:lstStyle>
            <a:lvl1pPr marL="0" indent="0" algn="l">
              <a:buNone/>
              <a:defRPr sz="2000">
                <a:solidFill>
                  <a:schemeClr val="bg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9469" y="5326895"/>
            <a:ext cx="1302566" cy="728553"/>
          </a:xfrm>
          <a:prstGeom prst="rect">
            <a:avLst/>
          </a:prstGeom>
        </p:spPr>
      </p:pic>
    </p:spTree>
    <p:extLst>
      <p:ext uri="{BB962C8B-B14F-4D97-AF65-F5344CB8AC3E}">
        <p14:creationId xmlns:p14="http://schemas.microsoft.com/office/powerpoint/2010/main" val="1198127742"/>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p:cSld name="2_Cover_Image_Client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078686" y="4919350"/>
            <a:ext cx="4250162" cy="1146998"/>
          </a:xfrm>
        </p:spPr>
        <p:txBody>
          <a:bodyPr anchor="b">
            <a:noAutofit/>
          </a:bodyPr>
          <a:lstStyle>
            <a:lvl1pPr algn="l">
              <a:defRPr sz="44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3078686" y="6094162"/>
            <a:ext cx="3868024" cy="368053"/>
          </a:xfrm>
        </p:spPr>
        <p:txBody>
          <a:bodyPr>
            <a:normAutofit/>
          </a:bodyPr>
          <a:lstStyle>
            <a:lvl1pPr marL="0" indent="0" algn="l">
              <a:buNone/>
              <a:defRPr sz="2000">
                <a:solidFill>
                  <a:schemeClr val="bg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9469" y="5325710"/>
            <a:ext cx="1302566" cy="728553"/>
          </a:xfrm>
          <a:prstGeom prst="rect">
            <a:avLst/>
          </a:prstGeom>
        </p:spPr>
      </p:pic>
      <p:sp>
        <p:nvSpPr>
          <p:cNvPr id="4" name="Picture Placeholder 3"/>
          <p:cNvSpPr>
            <a:spLocks noGrp="1"/>
          </p:cNvSpPr>
          <p:nvPr>
            <p:ph type="pic" sz="quarter" idx="10"/>
          </p:nvPr>
        </p:nvSpPr>
        <p:spPr>
          <a:xfrm>
            <a:off x="635588" y="4742618"/>
            <a:ext cx="1780066" cy="1819580"/>
          </a:xfrm>
        </p:spPr>
        <p:txBody>
          <a:bodyPr anchor="ctr"/>
          <a:lstStyle>
            <a:lvl1pPr marL="0" indent="0">
              <a:buNone/>
              <a:defRPr>
                <a:solidFill>
                  <a:schemeClr val="bg1"/>
                </a:solidFill>
              </a:defRPr>
            </a:lvl1pPr>
          </a:lstStyle>
          <a:p>
            <a:r>
              <a:rPr lang="en-US"/>
              <a:t>Drag picture to placeholder or click icon to add</a:t>
            </a:r>
            <a:endParaRPr lang="en-US" dirty="0"/>
          </a:p>
        </p:txBody>
      </p:sp>
      <p:cxnSp>
        <p:nvCxnSpPr>
          <p:cNvPr id="5" name="Straight Connector 4"/>
          <p:cNvCxnSpPr/>
          <p:nvPr/>
        </p:nvCxnSpPr>
        <p:spPr>
          <a:xfrm flipH="1">
            <a:off x="2743200" y="4742618"/>
            <a:ext cx="6824" cy="18195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2743200" y="4742618"/>
            <a:ext cx="6824" cy="18195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63025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p:cSld name="3_Cover_Client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10900" y="3443030"/>
            <a:ext cx="4775751" cy="1146998"/>
          </a:xfrm>
        </p:spPr>
        <p:txBody>
          <a:bodyPr anchor="b">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1010900" y="4617842"/>
            <a:ext cx="3417797" cy="644769"/>
          </a:xfrm>
        </p:spPr>
        <p:txBody>
          <a:bodyPr>
            <a:noAutofit/>
          </a:bodyPr>
          <a:lstStyle>
            <a:lvl1pPr marL="0" indent="0" algn="l">
              <a:buNone/>
              <a:defRPr sz="2000">
                <a:solidFill>
                  <a:schemeClr val="bg1"/>
                </a:solidFill>
                <a:latin typeface="+mj-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Picture Placeholder 3"/>
          <p:cNvSpPr>
            <a:spLocks noGrp="1"/>
          </p:cNvSpPr>
          <p:nvPr>
            <p:ph type="pic" sz="quarter" idx="10"/>
          </p:nvPr>
        </p:nvSpPr>
        <p:spPr>
          <a:xfrm>
            <a:off x="1010901" y="1382885"/>
            <a:ext cx="2249798" cy="1369995"/>
          </a:xfrm>
        </p:spPr>
        <p:txBody>
          <a:bodyPr anchor="b"/>
          <a:lstStyle>
            <a:lvl1pPr marL="0" indent="0">
              <a:buNone/>
              <a:defRPr>
                <a:solidFill>
                  <a:schemeClr val="bg1"/>
                </a:solidFill>
              </a:defRPr>
            </a:lvl1pPr>
          </a:lstStyle>
          <a:p>
            <a:r>
              <a:rPr lang="en-US"/>
              <a:t>Drag picture to placeholder or click icon to add</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Tree>
    <p:extLst>
      <p:ext uri="{BB962C8B-B14F-4D97-AF65-F5344CB8AC3E}">
        <p14:creationId xmlns:p14="http://schemas.microsoft.com/office/powerpoint/2010/main" val="1329152227"/>
      </p:ext>
    </p:extLst>
  </p:cSld>
  <p:clrMapOvr>
    <a:masterClrMapping/>
  </p:clrMapOvr>
  <p:extLst mod="1">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65915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p:cSld name="4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49000" y="2585780"/>
            <a:ext cx="4775751" cy="1146998"/>
          </a:xfrm>
        </p:spPr>
        <p:txBody>
          <a:bodyPr anchor="b">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1049000" y="3760592"/>
            <a:ext cx="3417797" cy="644769"/>
          </a:xfrm>
        </p:spPr>
        <p:txBody>
          <a:bodyPr>
            <a:noAutofit/>
          </a:bodyPr>
          <a:lstStyle>
            <a:lvl1pPr marL="0" indent="0" algn="l">
              <a:buNone/>
              <a:defRPr sz="2000">
                <a:solidFill>
                  <a:schemeClr val="bg1"/>
                </a:solidFill>
                <a:latin typeface="+mj-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Tree>
    <p:extLst>
      <p:ext uri="{BB962C8B-B14F-4D97-AF65-F5344CB8AC3E}">
        <p14:creationId xmlns:p14="http://schemas.microsoft.com/office/powerpoint/2010/main" val="241278306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Agenda_Prefer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arallelogram 5"/>
          <p:cNvSpPr/>
          <p:nvPr userDrawn="1"/>
        </p:nvSpPr>
        <p:spPr>
          <a:xfrm>
            <a:off x="7172398"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lvl="0" algn="ctr"/>
            <a:endParaRPr lang="en-US" dirty="0"/>
          </a:p>
        </p:txBody>
      </p:sp>
      <p:sp>
        <p:nvSpPr>
          <p:cNvPr id="5" name="Parallelogram 5"/>
          <p:cNvSpPr/>
          <p:nvPr userDrawn="1"/>
        </p:nvSpPr>
        <p:spPr>
          <a:xfrm>
            <a:off x="3957613"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algn="ctr"/>
            <a:endParaRPr lang="en-US" sz="2400" dirty="0">
              <a:solidFill>
                <a:schemeClr val="bg1"/>
              </a:solidFill>
            </a:endParaRPr>
          </a:p>
        </p:txBody>
      </p:sp>
      <p:sp>
        <p:nvSpPr>
          <p:cNvPr id="6" name="Parallelogram 5"/>
          <p:cNvSpPr/>
          <p:nvPr userDrawn="1"/>
        </p:nvSpPr>
        <p:spPr>
          <a:xfrm>
            <a:off x="742828"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236A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algn="ctr"/>
            <a:endParaRPr lang="en-US" sz="2400" dirty="0">
              <a:solidFill>
                <a:schemeClr val="bg1"/>
              </a:solidFill>
            </a:endParaRPr>
          </a:p>
        </p:txBody>
      </p:sp>
      <p:sp>
        <p:nvSpPr>
          <p:cNvPr id="8" name="Text Placeholder 7"/>
          <p:cNvSpPr>
            <a:spLocks noGrp="1"/>
          </p:cNvSpPr>
          <p:nvPr>
            <p:ph type="body" sz="quarter" idx="10"/>
          </p:nvPr>
        </p:nvSpPr>
        <p:spPr>
          <a:xfrm>
            <a:off x="742827" y="2513176"/>
            <a:ext cx="4375431" cy="2388434"/>
          </a:xfrm>
        </p:spPr>
        <p:txBody>
          <a:bodyPr lIns="1097280" rIns="1097280" anchor="ctr">
            <a:noAutofit/>
          </a:bodyPr>
          <a:lstStyle>
            <a:lvl1pPr marL="0" indent="0" algn="ctr">
              <a:buNone/>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
        <p:nvSpPr>
          <p:cNvPr id="13" name="Text Placeholder 7"/>
          <p:cNvSpPr>
            <a:spLocks noGrp="1"/>
          </p:cNvSpPr>
          <p:nvPr>
            <p:ph type="body" sz="quarter" idx="11"/>
          </p:nvPr>
        </p:nvSpPr>
        <p:spPr>
          <a:xfrm>
            <a:off x="3957612" y="2513176"/>
            <a:ext cx="4375431" cy="2388434"/>
          </a:xfrm>
        </p:spPr>
        <p:txBody>
          <a:bodyPr lIns="1097280" rIns="1097280" anchor="ctr">
            <a:noAutofit/>
          </a:bodyPr>
          <a:lstStyle>
            <a:lvl1pPr marL="0" indent="0" algn="ctr">
              <a:buNone/>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
        <p:nvSpPr>
          <p:cNvPr id="14" name="Text Placeholder 7"/>
          <p:cNvSpPr>
            <a:spLocks noGrp="1"/>
          </p:cNvSpPr>
          <p:nvPr>
            <p:ph type="body" sz="quarter" idx="12"/>
          </p:nvPr>
        </p:nvSpPr>
        <p:spPr>
          <a:xfrm>
            <a:off x="7172398" y="2513176"/>
            <a:ext cx="4375431" cy="2388434"/>
          </a:xfrm>
        </p:spPr>
        <p:txBody>
          <a:bodyPr lIns="1097280" rIns="1097280" anchor="ctr">
            <a:noAutofit/>
          </a:bodyPr>
          <a:lstStyle>
            <a:lvl1pPr marL="0" indent="0" algn="ctr">
              <a:buNone/>
              <a:tabLst>
                <a:tab pos="1489075" algn="l"/>
              </a:tabLst>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Tree>
    <p:extLst>
      <p:ext uri="{BB962C8B-B14F-4D97-AF65-F5344CB8AC3E}">
        <p14:creationId xmlns:p14="http://schemas.microsoft.com/office/powerpoint/2010/main" val="146617331"/>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1_Agenda_Second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11" name="Straight Connector 10"/>
          <p:cNvCxnSpPr/>
          <p:nvPr/>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6" name="Parallelogram 5"/>
          <p:cNvSpPr/>
          <p:nvPr/>
        </p:nvSpPr>
        <p:spPr>
          <a:xfrm>
            <a:off x="-16939" y="1513148"/>
            <a:ext cx="4907619"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419" h="261441">
                <a:moveTo>
                  <a:pt x="920" y="256809"/>
                </a:moveTo>
                <a:cubicBezTo>
                  <a:pt x="4875" y="258074"/>
                  <a:pt x="5922" y="10764"/>
                  <a:pt x="0" y="3871"/>
                </a:cubicBezTo>
                <a:lnTo>
                  <a:pt x="5687419" y="0"/>
                </a:lnTo>
                <a:lnTo>
                  <a:pt x="5260469" y="261441"/>
                </a:lnTo>
                <a:lnTo>
                  <a:pt x="920" y="25680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5"/>
          <p:cNvSpPr/>
          <p:nvPr/>
        </p:nvSpPr>
        <p:spPr>
          <a:xfrm>
            <a:off x="-5563" y="2416422"/>
            <a:ext cx="4334041" cy="582310"/>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665637 w 5687419"/>
              <a:gd name="connsiteY0" fmla="*/ 260566 h 261441"/>
              <a:gd name="connsiteX1" fmla="*/ 0 w 5687419"/>
              <a:gd name="connsiteY1" fmla="*/ 3871 h 261441"/>
              <a:gd name="connsiteX2" fmla="*/ 5687419 w 5687419"/>
              <a:gd name="connsiteY2" fmla="*/ 0 h 261441"/>
              <a:gd name="connsiteX3" fmla="*/ 5260469 w 5687419"/>
              <a:gd name="connsiteY3" fmla="*/ 261441 h 261441"/>
              <a:gd name="connsiteX4" fmla="*/ 665637 w 5687419"/>
              <a:gd name="connsiteY4" fmla="*/ 260566 h 261441"/>
              <a:gd name="connsiteX0" fmla="*/ 670455 w 5692237"/>
              <a:gd name="connsiteY0" fmla="*/ 260566 h 261441"/>
              <a:gd name="connsiteX1" fmla="*/ 0 w 5692237"/>
              <a:gd name="connsiteY1" fmla="*/ 5750 h 261441"/>
              <a:gd name="connsiteX2" fmla="*/ 5692237 w 5692237"/>
              <a:gd name="connsiteY2" fmla="*/ 0 h 261441"/>
              <a:gd name="connsiteX3" fmla="*/ 5265287 w 5692237"/>
              <a:gd name="connsiteY3" fmla="*/ 261441 h 261441"/>
              <a:gd name="connsiteX4" fmla="*/ 670455 w 5692237"/>
              <a:gd name="connsiteY4" fmla="*/ 260566 h 261441"/>
              <a:gd name="connsiteX0" fmla="*/ 920 w 5022702"/>
              <a:gd name="connsiteY0" fmla="*/ 260566 h 261441"/>
              <a:gd name="connsiteX1" fmla="*/ 0 w 5022702"/>
              <a:gd name="connsiteY1" fmla="*/ 1992 h 261441"/>
              <a:gd name="connsiteX2" fmla="*/ 5022702 w 5022702"/>
              <a:gd name="connsiteY2" fmla="*/ 0 h 261441"/>
              <a:gd name="connsiteX3" fmla="*/ 4595752 w 5022702"/>
              <a:gd name="connsiteY3" fmla="*/ 261441 h 261441"/>
              <a:gd name="connsiteX4" fmla="*/ 920 w 5022702"/>
              <a:gd name="connsiteY4" fmla="*/ 260566 h 261441"/>
              <a:gd name="connsiteX0" fmla="*/ 920 w 5022702"/>
              <a:gd name="connsiteY0" fmla="*/ 262332 h 263207"/>
              <a:gd name="connsiteX1" fmla="*/ 0 w 5022702"/>
              <a:gd name="connsiteY1" fmla="*/ 0 h 263207"/>
              <a:gd name="connsiteX2" fmla="*/ 5022702 w 5022702"/>
              <a:gd name="connsiteY2" fmla="*/ 1766 h 263207"/>
              <a:gd name="connsiteX3" fmla="*/ 4595752 w 5022702"/>
              <a:gd name="connsiteY3" fmla="*/ 263207 h 263207"/>
              <a:gd name="connsiteX4" fmla="*/ 920 w 5022702"/>
              <a:gd name="connsiteY4" fmla="*/ 262332 h 2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702" h="263207">
                <a:moveTo>
                  <a:pt x="920" y="262332"/>
                </a:moveTo>
                <a:cubicBezTo>
                  <a:pt x="4875" y="263597"/>
                  <a:pt x="5922" y="6893"/>
                  <a:pt x="0" y="0"/>
                </a:cubicBezTo>
                <a:lnTo>
                  <a:pt x="5022702" y="1766"/>
                </a:lnTo>
                <a:lnTo>
                  <a:pt x="4595752" y="263207"/>
                </a:lnTo>
                <a:lnTo>
                  <a:pt x="920" y="262332"/>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5"/>
          <p:cNvSpPr/>
          <p:nvPr/>
        </p:nvSpPr>
        <p:spPr>
          <a:xfrm>
            <a:off x="-7816" y="3327407"/>
            <a:ext cx="3785204" cy="581266"/>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306705 w 5687419"/>
              <a:gd name="connsiteY0" fmla="*/ 260727 h 261441"/>
              <a:gd name="connsiteX1" fmla="*/ 0 w 5687419"/>
              <a:gd name="connsiteY1" fmla="*/ 3871 h 261441"/>
              <a:gd name="connsiteX2" fmla="*/ 5687419 w 5687419"/>
              <a:gd name="connsiteY2" fmla="*/ 0 h 261441"/>
              <a:gd name="connsiteX3" fmla="*/ 5260469 w 5687419"/>
              <a:gd name="connsiteY3" fmla="*/ 261441 h 261441"/>
              <a:gd name="connsiteX4" fmla="*/ 1306705 w 5687419"/>
              <a:gd name="connsiteY4" fmla="*/ 260727 h 261441"/>
              <a:gd name="connsiteX0" fmla="*/ 920 w 4381634"/>
              <a:gd name="connsiteY0" fmla="*/ 260727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60727 h 261441"/>
              <a:gd name="connsiteX0" fmla="*/ 920 w 4381634"/>
              <a:gd name="connsiteY0" fmla="*/ 264644 h 264648"/>
              <a:gd name="connsiteX1" fmla="*/ 0 w 4381634"/>
              <a:gd name="connsiteY1" fmla="*/ 1912 h 264648"/>
              <a:gd name="connsiteX2" fmla="*/ 4381634 w 4381634"/>
              <a:gd name="connsiteY2" fmla="*/ 0 h 264648"/>
              <a:gd name="connsiteX3" fmla="*/ 3954684 w 4381634"/>
              <a:gd name="connsiteY3" fmla="*/ 261441 h 264648"/>
              <a:gd name="connsiteX4" fmla="*/ 920 w 4381634"/>
              <a:gd name="connsiteY4" fmla="*/ 264644 h 264648"/>
              <a:gd name="connsiteX0" fmla="*/ 920 w 4381634"/>
              <a:gd name="connsiteY0" fmla="*/ 256808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56808 h 261441"/>
              <a:gd name="connsiteX0" fmla="*/ 5943 w 4381634"/>
              <a:gd name="connsiteY0" fmla="*/ 262684 h 262688"/>
              <a:gd name="connsiteX1" fmla="*/ 0 w 4381634"/>
              <a:gd name="connsiteY1" fmla="*/ 1912 h 262688"/>
              <a:gd name="connsiteX2" fmla="*/ 4381634 w 4381634"/>
              <a:gd name="connsiteY2" fmla="*/ 0 h 262688"/>
              <a:gd name="connsiteX3" fmla="*/ 3954684 w 4381634"/>
              <a:gd name="connsiteY3" fmla="*/ 261441 h 262688"/>
              <a:gd name="connsiteX4" fmla="*/ 5943 w 4381634"/>
              <a:gd name="connsiteY4" fmla="*/ 262684 h 262688"/>
              <a:gd name="connsiteX0" fmla="*/ 0 w 4375691"/>
              <a:gd name="connsiteY0" fmla="*/ 266649 h 266653"/>
              <a:gd name="connsiteX1" fmla="*/ 39257 w 4375691"/>
              <a:gd name="connsiteY1" fmla="*/ 0 h 266653"/>
              <a:gd name="connsiteX2" fmla="*/ 4375691 w 4375691"/>
              <a:gd name="connsiteY2" fmla="*/ 3965 h 266653"/>
              <a:gd name="connsiteX3" fmla="*/ 3948741 w 4375691"/>
              <a:gd name="connsiteY3" fmla="*/ 265406 h 266653"/>
              <a:gd name="connsiteX4" fmla="*/ 0 w 4375691"/>
              <a:gd name="connsiteY4" fmla="*/ 266649 h 266653"/>
              <a:gd name="connsiteX0" fmla="*/ 10965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0965 w 4386656"/>
              <a:gd name="connsiteY4" fmla="*/ 262731 h 262735"/>
              <a:gd name="connsiteX0" fmla="*/ 1333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333 w 4386656"/>
              <a:gd name="connsiteY4" fmla="*/ 262731 h 262735"/>
              <a:gd name="connsiteX0" fmla="*/ 1333 w 4386656"/>
              <a:gd name="connsiteY0" fmla="*/ 257095 h 261488"/>
              <a:gd name="connsiteX1" fmla="*/ 0 w 4386656"/>
              <a:gd name="connsiteY1" fmla="*/ 0 h 261488"/>
              <a:gd name="connsiteX2" fmla="*/ 4386656 w 4386656"/>
              <a:gd name="connsiteY2" fmla="*/ 47 h 261488"/>
              <a:gd name="connsiteX3" fmla="*/ 3959706 w 4386656"/>
              <a:gd name="connsiteY3" fmla="*/ 261488 h 261488"/>
              <a:gd name="connsiteX4" fmla="*/ 1333 w 4386656"/>
              <a:gd name="connsiteY4" fmla="*/ 257095 h 261488"/>
              <a:gd name="connsiteX0" fmla="*/ 6150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6150 w 4386656"/>
              <a:gd name="connsiteY4" fmla="*/ 262731 h 26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6656" h="262735">
                <a:moveTo>
                  <a:pt x="6150" y="262731"/>
                </a:moveTo>
                <a:cubicBezTo>
                  <a:pt x="10105" y="263996"/>
                  <a:pt x="5922" y="6893"/>
                  <a:pt x="0" y="0"/>
                </a:cubicBezTo>
                <a:lnTo>
                  <a:pt x="4386656" y="47"/>
                </a:lnTo>
                <a:lnTo>
                  <a:pt x="3959706" y="261488"/>
                </a:lnTo>
                <a:lnTo>
                  <a:pt x="6150" y="262731"/>
                </a:lnTo>
                <a:close/>
              </a:path>
            </a:pathLst>
          </a:custGeom>
          <a:solidFill>
            <a:srgbClr val="226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5"/>
          <p:cNvSpPr/>
          <p:nvPr/>
        </p:nvSpPr>
        <p:spPr>
          <a:xfrm>
            <a:off x="-10726" y="4234587"/>
            <a:ext cx="3221829" cy="578507"/>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954575 w 5687419"/>
              <a:gd name="connsiteY0" fmla="*/ 260726 h 261441"/>
              <a:gd name="connsiteX1" fmla="*/ 0 w 5687419"/>
              <a:gd name="connsiteY1" fmla="*/ 3871 h 261441"/>
              <a:gd name="connsiteX2" fmla="*/ 5687419 w 5687419"/>
              <a:gd name="connsiteY2" fmla="*/ 0 h 261441"/>
              <a:gd name="connsiteX3" fmla="*/ 5260469 w 5687419"/>
              <a:gd name="connsiteY3" fmla="*/ 261441 h 261441"/>
              <a:gd name="connsiteX4" fmla="*/ 1954575 w 5687419"/>
              <a:gd name="connsiteY4" fmla="*/ 260726 h 261441"/>
              <a:gd name="connsiteX0" fmla="*/ 5943 w 3738787"/>
              <a:gd name="connsiteY0" fmla="*/ 260726 h 261441"/>
              <a:gd name="connsiteX1" fmla="*/ 0 w 3738787"/>
              <a:gd name="connsiteY1" fmla="*/ 1912 h 261441"/>
              <a:gd name="connsiteX2" fmla="*/ 3738787 w 3738787"/>
              <a:gd name="connsiteY2" fmla="*/ 0 h 261441"/>
              <a:gd name="connsiteX3" fmla="*/ 3311837 w 3738787"/>
              <a:gd name="connsiteY3" fmla="*/ 261441 h 261441"/>
              <a:gd name="connsiteX4" fmla="*/ 5943 w 3738787"/>
              <a:gd name="connsiteY4" fmla="*/ 260726 h 261441"/>
              <a:gd name="connsiteX0" fmla="*/ 920 w 3733764"/>
              <a:gd name="connsiteY0" fmla="*/ 260726 h 261441"/>
              <a:gd name="connsiteX1" fmla="*/ 0 w 3733764"/>
              <a:gd name="connsiteY1" fmla="*/ 1912 h 261441"/>
              <a:gd name="connsiteX2" fmla="*/ 3733764 w 3733764"/>
              <a:gd name="connsiteY2" fmla="*/ 0 h 261441"/>
              <a:gd name="connsiteX3" fmla="*/ 3306814 w 3733764"/>
              <a:gd name="connsiteY3" fmla="*/ 261441 h 261441"/>
              <a:gd name="connsiteX4" fmla="*/ 920 w 3733764"/>
              <a:gd name="connsiteY4" fmla="*/ 260726 h 261441"/>
              <a:gd name="connsiteX0" fmla="*/ 920 w 3733764"/>
              <a:gd name="connsiteY0" fmla="*/ 260773 h 261488"/>
              <a:gd name="connsiteX1" fmla="*/ 0 w 3733764"/>
              <a:gd name="connsiteY1" fmla="*/ 0 h 261488"/>
              <a:gd name="connsiteX2" fmla="*/ 3733764 w 3733764"/>
              <a:gd name="connsiteY2" fmla="*/ 47 h 261488"/>
              <a:gd name="connsiteX3" fmla="*/ 3306814 w 3733764"/>
              <a:gd name="connsiteY3" fmla="*/ 261488 h 261488"/>
              <a:gd name="connsiteX4" fmla="*/ 920 w 3733764"/>
              <a:gd name="connsiteY4" fmla="*/ 260773 h 26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64" h="261488">
                <a:moveTo>
                  <a:pt x="920" y="260773"/>
                </a:moveTo>
                <a:cubicBezTo>
                  <a:pt x="4875" y="262038"/>
                  <a:pt x="5922" y="6893"/>
                  <a:pt x="0" y="0"/>
                </a:cubicBezTo>
                <a:lnTo>
                  <a:pt x="3733764" y="47"/>
                </a:lnTo>
                <a:lnTo>
                  <a:pt x="3306814" y="261488"/>
                </a:lnTo>
                <a:lnTo>
                  <a:pt x="920" y="260773"/>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5"/>
          <p:cNvSpPr/>
          <p:nvPr/>
        </p:nvSpPr>
        <p:spPr>
          <a:xfrm>
            <a:off x="-6753" y="5141873"/>
            <a:ext cx="2658832"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0 w 5686499"/>
              <a:gd name="connsiteY0" fmla="*/ 257744 h 262376"/>
              <a:gd name="connsiteX1" fmla="*/ 2599027 w 5686499"/>
              <a:gd name="connsiteY1" fmla="*/ 0 h 262376"/>
              <a:gd name="connsiteX2" fmla="*/ 5686499 w 5686499"/>
              <a:gd name="connsiteY2" fmla="*/ 935 h 262376"/>
              <a:gd name="connsiteX3" fmla="*/ 5259549 w 5686499"/>
              <a:gd name="connsiteY3" fmla="*/ 262376 h 262376"/>
              <a:gd name="connsiteX4" fmla="*/ 0 w 5686499"/>
              <a:gd name="connsiteY4" fmla="*/ 257744 h 262376"/>
              <a:gd name="connsiteX0" fmla="*/ 0 w 5686499"/>
              <a:gd name="connsiteY0" fmla="*/ 256809 h 261441"/>
              <a:gd name="connsiteX1" fmla="*/ 2599027 w 5686499"/>
              <a:gd name="connsiteY1" fmla="*/ 3871 h 261441"/>
              <a:gd name="connsiteX2" fmla="*/ 5686499 w 5686499"/>
              <a:gd name="connsiteY2" fmla="*/ 0 h 261441"/>
              <a:gd name="connsiteX3" fmla="*/ 5259549 w 5686499"/>
              <a:gd name="connsiteY3" fmla="*/ 261441 h 261441"/>
              <a:gd name="connsiteX4" fmla="*/ 0 w 5686499"/>
              <a:gd name="connsiteY4" fmla="*/ 256809 h 261441"/>
              <a:gd name="connsiteX0" fmla="*/ 0 w 5686499"/>
              <a:gd name="connsiteY0" fmla="*/ 260147 h 264779"/>
              <a:gd name="connsiteX1" fmla="*/ 2599027 w 5686499"/>
              <a:gd name="connsiteY1" fmla="*/ 0 h 264779"/>
              <a:gd name="connsiteX2" fmla="*/ 5686499 w 5686499"/>
              <a:gd name="connsiteY2" fmla="*/ 3338 h 264779"/>
              <a:gd name="connsiteX3" fmla="*/ 5259549 w 5686499"/>
              <a:gd name="connsiteY3" fmla="*/ 264779 h 264779"/>
              <a:gd name="connsiteX4" fmla="*/ 0 w 5686499"/>
              <a:gd name="connsiteY4" fmla="*/ 260147 h 264779"/>
              <a:gd name="connsiteX0" fmla="*/ 0 w 5686499"/>
              <a:gd name="connsiteY0" fmla="*/ 256809 h 261441"/>
              <a:gd name="connsiteX1" fmla="*/ 2605189 w 5686499"/>
              <a:gd name="connsiteY1" fmla="*/ 6274 h 261441"/>
              <a:gd name="connsiteX2" fmla="*/ 5686499 w 5686499"/>
              <a:gd name="connsiteY2" fmla="*/ 0 h 261441"/>
              <a:gd name="connsiteX3" fmla="*/ 5259549 w 5686499"/>
              <a:gd name="connsiteY3" fmla="*/ 261441 h 261441"/>
              <a:gd name="connsiteX4" fmla="*/ 0 w 5686499"/>
              <a:gd name="connsiteY4" fmla="*/ 256809 h 261441"/>
              <a:gd name="connsiteX0" fmla="*/ 0 w 5686499"/>
              <a:gd name="connsiteY0" fmla="*/ 256809 h 261441"/>
              <a:gd name="connsiteX1" fmla="*/ 2605190 w 5686499"/>
              <a:gd name="connsiteY1" fmla="*/ 1468 h 261441"/>
              <a:gd name="connsiteX2" fmla="*/ 5686499 w 5686499"/>
              <a:gd name="connsiteY2" fmla="*/ 0 h 261441"/>
              <a:gd name="connsiteX3" fmla="*/ 5259549 w 5686499"/>
              <a:gd name="connsiteY3" fmla="*/ 261441 h 261441"/>
              <a:gd name="connsiteX4" fmla="*/ 0 w 5686499"/>
              <a:gd name="connsiteY4" fmla="*/ 256809 h 261441"/>
              <a:gd name="connsiteX0" fmla="*/ 13240 w 3081309"/>
              <a:gd name="connsiteY0" fmla="*/ 259212 h 261441"/>
              <a:gd name="connsiteX1" fmla="*/ 0 w 3081309"/>
              <a:gd name="connsiteY1" fmla="*/ 1468 h 261441"/>
              <a:gd name="connsiteX2" fmla="*/ 3081309 w 3081309"/>
              <a:gd name="connsiteY2" fmla="*/ 0 h 261441"/>
              <a:gd name="connsiteX3" fmla="*/ 2654359 w 3081309"/>
              <a:gd name="connsiteY3" fmla="*/ 261441 h 261441"/>
              <a:gd name="connsiteX4" fmla="*/ 13240 w 3081309"/>
              <a:gd name="connsiteY4" fmla="*/ 259212 h 261441"/>
              <a:gd name="connsiteX0" fmla="*/ 3196 w 3081309"/>
              <a:gd name="connsiteY0" fmla="*/ 261171 h 261441"/>
              <a:gd name="connsiteX1" fmla="*/ 0 w 3081309"/>
              <a:gd name="connsiteY1" fmla="*/ 1468 h 261441"/>
              <a:gd name="connsiteX2" fmla="*/ 3081309 w 3081309"/>
              <a:gd name="connsiteY2" fmla="*/ 0 h 261441"/>
              <a:gd name="connsiteX3" fmla="*/ 2654359 w 3081309"/>
              <a:gd name="connsiteY3" fmla="*/ 261441 h 261441"/>
              <a:gd name="connsiteX4" fmla="*/ 3196 w 3081309"/>
              <a:gd name="connsiteY4" fmla="*/ 261171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1309" h="261441">
                <a:moveTo>
                  <a:pt x="3196" y="261171"/>
                </a:moveTo>
                <a:cubicBezTo>
                  <a:pt x="7151" y="262436"/>
                  <a:pt x="5922" y="8361"/>
                  <a:pt x="0" y="1468"/>
                </a:cubicBezTo>
                <a:lnTo>
                  <a:pt x="3081309" y="0"/>
                </a:lnTo>
                <a:lnTo>
                  <a:pt x="2654359" y="261441"/>
                </a:lnTo>
                <a:lnTo>
                  <a:pt x="3196" y="261171"/>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2"/>
          </p:nvPr>
        </p:nvSpPr>
        <p:spPr>
          <a:xfrm>
            <a:off x="5349921" y="1581388"/>
            <a:ext cx="6003879" cy="510163"/>
          </a:xfrm>
        </p:spPr>
        <p:txBody>
          <a:bodyPr>
            <a:noAutofit/>
          </a:bodyPr>
          <a:lstStyle>
            <a:lvl1pPr marL="457200" indent="-457200">
              <a:buClr>
                <a:srgbClr val="ACACAC"/>
              </a:buClr>
              <a:buFont typeface="+mj-lt"/>
              <a:buAutoNum type="arabicPeriod"/>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1" name="Text Placeholder 6"/>
          <p:cNvSpPr>
            <a:spLocks noGrp="1"/>
          </p:cNvSpPr>
          <p:nvPr>
            <p:ph type="body" sz="quarter" idx="13"/>
          </p:nvPr>
        </p:nvSpPr>
        <p:spPr>
          <a:xfrm>
            <a:off x="4890680" y="2521336"/>
            <a:ext cx="6003879" cy="510163"/>
          </a:xfrm>
        </p:spPr>
        <p:txBody>
          <a:bodyPr>
            <a:noAutofit/>
          </a:bodyPr>
          <a:lstStyle>
            <a:lvl1pPr marL="457200" indent="-457200">
              <a:buClr>
                <a:srgbClr val="ACACAC"/>
              </a:buClr>
              <a:buFont typeface="+mj-lt"/>
              <a:buAutoNum type="arabicPeriod" startAt="2"/>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2" name="Text Placeholder 6"/>
          <p:cNvSpPr>
            <a:spLocks noGrp="1"/>
          </p:cNvSpPr>
          <p:nvPr>
            <p:ph type="body" sz="quarter" idx="14"/>
          </p:nvPr>
        </p:nvSpPr>
        <p:spPr>
          <a:xfrm>
            <a:off x="4328478" y="3423889"/>
            <a:ext cx="6003879" cy="510163"/>
          </a:xfrm>
        </p:spPr>
        <p:txBody>
          <a:bodyPr>
            <a:noAutofit/>
          </a:bodyPr>
          <a:lstStyle>
            <a:lvl1pPr marL="457200" indent="-457200">
              <a:buClr>
                <a:srgbClr val="ACACAC"/>
              </a:buClr>
              <a:buFont typeface="+mj-lt"/>
              <a:buAutoNum type="arabicPeriod" startAt="3"/>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3" name="Text Placeholder 6"/>
          <p:cNvSpPr>
            <a:spLocks noGrp="1"/>
          </p:cNvSpPr>
          <p:nvPr>
            <p:ph type="body" sz="quarter" idx="15" hasCustomPrompt="1"/>
          </p:nvPr>
        </p:nvSpPr>
        <p:spPr>
          <a:xfrm>
            <a:off x="3777387" y="4298303"/>
            <a:ext cx="6003879" cy="510163"/>
          </a:xfrm>
        </p:spPr>
        <p:txBody>
          <a:bodyPr>
            <a:noAutofit/>
          </a:bodyPr>
          <a:lstStyle>
            <a:lvl1pPr marL="457200" indent="-457200">
              <a:buClr>
                <a:srgbClr val="ACACAC"/>
              </a:buClr>
              <a:buFont typeface="+mj-lt"/>
              <a:buAutoNum type="arabicPeriod" startAt="4"/>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dirty="0"/>
              <a:t>Edit Master text styles </a:t>
            </a:r>
          </a:p>
        </p:txBody>
      </p:sp>
      <p:sp>
        <p:nvSpPr>
          <p:cNvPr id="25" name="Text Placeholder 6"/>
          <p:cNvSpPr>
            <a:spLocks noGrp="1"/>
          </p:cNvSpPr>
          <p:nvPr>
            <p:ph type="body" sz="quarter" idx="16"/>
          </p:nvPr>
        </p:nvSpPr>
        <p:spPr>
          <a:xfrm>
            <a:off x="3211103" y="5210113"/>
            <a:ext cx="6003879" cy="510163"/>
          </a:xfrm>
        </p:spPr>
        <p:txBody>
          <a:bodyPr>
            <a:noAutofit/>
          </a:bodyPr>
          <a:lstStyle>
            <a:lvl1pPr marL="457200" indent="-457200">
              <a:buClr>
                <a:srgbClr val="ACACAC"/>
              </a:buClr>
              <a:buFont typeface="+mj-lt"/>
              <a:buAutoNum type="arabicPeriod" startAt="5"/>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Tree>
    <p:extLst>
      <p:ext uri="{BB962C8B-B14F-4D97-AF65-F5344CB8AC3E}">
        <p14:creationId xmlns:p14="http://schemas.microsoft.com/office/powerpoint/2010/main" val="2477347248"/>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2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1605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1_Section_ang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8"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4" name="Parallelogram 5"/>
          <p:cNvSpPr/>
          <p:nvPr/>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368507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8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236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66064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3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7"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8"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22084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7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923292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Headline_SubHead_Bullets">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933576"/>
            <a:ext cx="10515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1043481709"/>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Headline_bullets">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838200" y="1305232"/>
            <a:ext cx="10515600" cy="4638368"/>
          </a:xfrm>
        </p:spPr>
        <p:txBody>
          <a:bodyPr anchor="ct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420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88891604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Headline_SubHead_Bullets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196" y="1933576"/>
            <a:ext cx="5943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324261352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Headline_bullets_shor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124205" y="1305232"/>
            <a:ext cx="5943600" cy="4638368"/>
          </a:xfrm>
        </p:spPr>
        <p:txBody>
          <a:bodyPr anchor="ct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814280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Headline_SubHead_Para tx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933576"/>
            <a:ext cx="10515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2303987894"/>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Headline_Para tx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378424"/>
            <a:ext cx="10515600" cy="4496938"/>
          </a:xfrm>
        </p:spPr>
        <p:txBody>
          <a:bodyPr anchor="ctr">
            <a:noAutofit/>
          </a:bodyPr>
          <a:lstStyle>
            <a:lvl1pPr marL="0" indent="0" algn="l">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115107098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Headeline_SubHead_Para txt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207" y="1933576"/>
            <a:ext cx="5943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332421029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Headline_Para txt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197" y="1378424"/>
            <a:ext cx="5943600" cy="4496938"/>
          </a:xfrm>
        </p:spPr>
        <p:txBody>
          <a:bodyPr anchor="ctr">
            <a:noAutofit/>
          </a:bodyPr>
          <a:lstStyle>
            <a:lvl1pPr marL="0" indent="0" algn="l">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1993067623"/>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Headline_Image_lar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38200" y="1392071"/>
            <a:ext cx="10515600" cy="4572001"/>
          </a:xfrm>
        </p:spPr>
        <p:txBody>
          <a:bodyPr anchor="ctr"/>
          <a:lstStyle>
            <a:lvl1pPr algn="ctr">
              <a:defRPr/>
            </a:lvl1pPr>
          </a:lstStyle>
          <a:p>
            <a:r>
              <a:rPr lang="en-US"/>
              <a:t>Drag picture to placeholder or click icon to add</a:t>
            </a:r>
          </a:p>
        </p:txBody>
      </p:sp>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67921664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1_Headline_Table">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3" name="Table Placeholder 2"/>
          <p:cNvSpPr>
            <a:spLocks noGrp="1"/>
          </p:cNvSpPr>
          <p:nvPr>
            <p:ph type="tbl" sz="quarter" idx="11"/>
          </p:nvPr>
        </p:nvSpPr>
        <p:spPr>
          <a:xfrm>
            <a:off x="838200" y="1400636"/>
            <a:ext cx="10515600" cy="4562642"/>
          </a:xfrm>
        </p:spPr>
        <p:txBody>
          <a:bodyPr anchor="ctr"/>
          <a:lstStyle>
            <a:lvl1pPr algn="ctr">
              <a:defRPr/>
            </a:lvl1pPr>
          </a:lstStyle>
          <a:p>
            <a:r>
              <a:rPr lang="en-US"/>
              <a:t>Click icon to add table</a:t>
            </a:r>
            <a:endParaRPr lang="en-US" dirty="0"/>
          </a:p>
        </p:txBody>
      </p:sp>
    </p:spTree>
    <p:extLst>
      <p:ext uri="{BB962C8B-B14F-4D97-AF65-F5344CB8AC3E}">
        <p14:creationId xmlns:p14="http://schemas.microsoft.com/office/powerpoint/2010/main" val="1563035637"/>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Headline_SubHead_2col">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
        <p:nvSpPr>
          <p:cNvPr id="21" name="Text Placeholder 2"/>
          <p:cNvSpPr>
            <a:spLocks noGrp="1"/>
          </p:cNvSpPr>
          <p:nvPr>
            <p:ph idx="1"/>
          </p:nvPr>
        </p:nvSpPr>
        <p:spPr>
          <a:xfrm>
            <a:off x="1104014" y="1933576"/>
            <a:ext cx="4572000" cy="4243388"/>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933576"/>
            <a:ext cx="4572000" cy="4243388"/>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7201690"/>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Headline_2col">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1104014" y="1600200"/>
            <a:ext cx="4572000" cy="4415589"/>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600200"/>
            <a:ext cx="4572000" cy="4415589"/>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0802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7B27273-82A0-4F03-B551-F05C0A270C9F}"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0071719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Dar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25699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_Subtitle_3_Icon_Tex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444444"/>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1709988" y="429410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5" name="Picture Placeholder 12"/>
          <p:cNvSpPr>
            <a:spLocks noGrp="1"/>
          </p:cNvSpPr>
          <p:nvPr>
            <p:ph type="pic" sz="quarter" idx="15"/>
          </p:nvPr>
        </p:nvSpPr>
        <p:spPr>
          <a:xfrm>
            <a:off x="87813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7" name="Picture Placeholder 12"/>
          <p:cNvSpPr>
            <a:spLocks noGrp="1"/>
          </p:cNvSpPr>
          <p:nvPr>
            <p:ph type="pic" sz="quarter" idx="21"/>
          </p:nvPr>
        </p:nvSpPr>
        <p:spPr>
          <a:xfrm>
            <a:off x="55428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8" name="Picture Placeholder 12"/>
          <p:cNvSpPr>
            <a:spLocks noGrp="1"/>
          </p:cNvSpPr>
          <p:nvPr>
            <p:ph type="pic" sz="quarter" idx="22"/>
          </p:nvPr>
        </p:nvSpPr>
        <p:spPr>
          <a:xfrm>
            <a:off x="23043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9" name="Text Placeholder 6"/>
          <p:cNvSpPr>
            <a:spLocks noGrp="1"/>
          </p:cNvSpPr>
          <p:nvPr>
            <p:ph type="body" sz="quarter" idx="33"/>
          </p:nvPr>
        </p:nvSpPr>
        <p:spPr>
          <a:xfrm>
            <a:off x="1709988" y="397773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0" name="Text Placeholder 8"/>
          <p:cNvSpPr>
            <a:spLocks noGrp="1"/>
          </p:cNvSpPr>
          <p:nvPr>
            <p:ph type="body" sz="quarter" idx="34"/>
          </p:nvPr>
        </p:nvSpPr>
        <p:spPr>
          <a:xfrm>
            <a:off x="4948488" y="429410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0" name="Text Placeholder 6"/>
          <p:cNvSpPr>
            <a:spLocks noGrp="1"/>
          </p:cNvSpPr>
          <p:nvPr>
            <p:ph type="body" sz="quarter" idx="35"/>
          </p:nvPr>
        </p:nvSpPr>
        <p:spPr>
          <a:xfrm>
            <a:off x="4948488" y="397773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1" name="Text Placeholder 8"/>
          <p:cNvSpPr>
            <a:spLocks noGrp="1"/>
          </p:cNvSpPr>
          <p:nvPr>
            <p:ph type="body" sz="quarter" idx="36"/>
          </p:nvPr>
        </p:nvSpPr>
        <p:spPr>
          <a:xfrm>
            <a:off x="8186988" y="4291697"/>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Text Placeholder 6"/>
          <p:cNvSpPr>
            <a:spLocks noGrp="1"/>
          </p:cNvSpPr>
          <p:nvPr>
            <p:ph type="body" sz="quarter" idx="37"/>
          </p:nvPr>
        </p:nvSpPr>
        <p:spPr>
          <a:xfrm>
            <a:off x="8186988" y="3975331"/>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553957014"/>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_3_Icon_Tex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8" name="Text Placeholder 8"/>
          <p:cNvSpPr>
            <a:spLocks noGrp="1"/>
          </p:cNvSpPr>
          <p:nvPr>
            <p:ph type="body" sz="quarter" idx="11"/>
          </p:nvPr>
        </p:nvSpPr>
        <p:spPr>
          <a:xfrm>
            <a:off x="1709988" y="4077613"/>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9" name="Picture Placeholder 12"/>
          <p:cNvSpPr>
            <a:spLocks noGrp="1"/>
          </p:cNvSpPr>
          <p:nvPr>
            <p:ph type="pic" sz="quarter" idx="15"/>
          </p:nvPr>
        </p:nvSpPr>
        <p:spPr>
          <a:xfrm>
            <a:off x="87813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0" name="Picture Placeholder 12"/>
          <p:cNvSpPr>
            <a:spLocks noGrp="1"/>
          </p:cNvSpPr>
          <p:nvPr>
            <p:ph type="pic" sz="quarter" idx="21"/>
          </p:nvPr>
        </p:nvSpPr>
        <p:spPr>
          <a:xfrm>
            <a:off x="55428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1" name="Picture Placeholder 12"/>
          <p:cNvSpPr>
            <a:spLocks noGrp="1"/>
          </p:cNvSpPr>
          <p:nvPr>
            <p:ph type="pic" sz="quarter" idx="22"/>
          </p:nvPr>
        </p:nvSpPr>
        <p:spPr>
          <a:xfrm>
            <a:off x="23043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2" name="Text Placeholder 6"/>
          <p:cNvSpPr>
            <a:spLocks noGrp="1"/>
          </p:cNvSpPr>
          <p:nvPr>
            <p:ph type="body" sz="quarter" idx="33"/>
          </p:nvPr>
        </p:nvSpPr>
        <p:spPr>
          <a:xfrm>
            <a:off x="1709988" y="3761247"/>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3" name="Text Placeholder 8"/>
          <p:cNvSpPr>
            <a:spLocks noGrp="1"/>
          </p:cNvSpPr>
          <p:nvPr>
            <p:ph type="body" sz="quarter" idx="34"/>
          </p:nvPr>
        </p:nvSpPr>
        <p:spPr>
          <a:xfrm>
            <a:off x="4948488" y="4077613"/>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4" name="Text Placeholder 6"/>
          <p:cNvSpPr>
            <a:spLocks noGrp="1"/>
          </p:cNvSpPr>
          <p:nvPr>
            <p:ph type="body" sz="quarter" idx="35"/>
          </p:nvPr>
        </p:nvSpPr>
        <p:spPr>
          <a:xfrm>
            <a:off x="4948488" y="3761247"/>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5" name="Text Placeholder 8"/>
          <p:cNvSpPr>
            <a:spLocks noGrp="1"/>
          </p:cNvSpPr>
          <p:nvPr>
            <p:ph type="body" sz="quarter" idx="36"/>
          </p:nvPr>
        </p:nvSpPr>
        <p:spPr>
          <a:xfrm>
            <a:off x="8186988" y="407521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6" name="Text Placeholder 6"/>
          <p:cNvSpPr>
            <a:spLocks noGrp="1"/>
          </p:cNvSpPr>
          <p:nvPr>
            <p:ph type="body" sz="quarter" idx="37"/>
          </p:nvPr>
        </p:nvSpPr>
        <p:spPr>
          <a:xfrm>
            <a:off x="8186988" y="375884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302584416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_3_Icon_Bullets">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9" name="Picture Placeholder 12"/>
          <p:cNvSpPr>
            <a:spLocks noGrp="1"/>
          </p:cNvSpPr>
          <p:nvPr>
            <p:ph type="pic" sz="quarter" idx="15"/>
          </p:nvPr>
        </p:nvSpPr>
        <p:spPr>
          <a:xfrm>
            <a:off x="8777934"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0" name="Picture Placeholder 12"/>
          <p:cNvSpPr>
            <a:spLocks noGrp="1"/>
          </p:cNvSpPr>
          <p:nvPr>
            <p:ph type="pic" sz="quarter" idx="21"/>
          </p:nvPr>
        </p:nvSpPr>
        <p:spPr>
          <a:xfrm>
            <a:off x="5541141"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1" name="Picture Placeholder 12"/>
          <p:cNvSpPr>
            <a:spLocks noGrp="1"/>
          </p:cNvSpPr>
          <p:nvPr>
            <p:ph type="pic" sz="quarter" idx="22"/>
          </p:nvPr>
        </p:nvSpPr>
        <p:spPr>
          <a:xfrm>
            <a:off x="2304348"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 name="Text Placeholder 2"/>
          <p:cNvSpPr>
            <a:spLocks noGrp="1"/>
          </p:cNvSpPr>
          <p:nvPr>
            <p:ph type="body" sz="quarter" idx="23"/>
          </p:nvPr>
        </p:nvSpPr>
        <p:spPr>
          <a:xfrm>
            <a:off x="1572828" y="2785658"/>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2" name="Text Placeholder 2"/>
          <p:cNvSpPr>
            <a:spLocks noGrp="1"/>
          </p:cNvSpPr>
          <p:nvPr>
            <p:ph type="body" sz="quarter" idx="24"/>
          </p:nvPr>
        </p:nvSpPr>
        <p:spPr>
          <a:xfrm>
            <a:off x="1572828" y="3471554"/>
            <a:ext cx="2560320" cy="2424280"/>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3" name="Text Placeholder 2"/>
          <p:cNvSpPr>
            <a:spLocks noGrp="1"/>
          </p:cNvSpPr>
          <p:nvPr>
            <p:ph type="body" sz="quarter" idx="25"/>
          </p:nvPr>
        </p:nvSpPr>
        <p:spPr>
          <a:xfrm>
            <a:off x="4809621" y="2800820"/>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4" name="Text Placeholder 2"/>
          <p:cNvSpPr>
            <a:spLocks noGrp="1"/>
          </p:cNvSpPr>
          <p:nvPr>
            <p:ph type="body" sz="quarter" idx="26"/>
          </p:nvPr>
        </p:nvSpPr>
        <p:spPr>
          <a:xfrm>
            <a:off x="4809621" y="3486716"/>
            <a:ext cx="2560320" cy="2424280"/>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5" name="Text Placeholder 2"/>
          <p:cNvSpPr>
            <a:spLocks noGrp="1"/>
          </p:cNvSpPr>
          <p:nvPr>
            <p:ph type="body" sz="quarter" idx="27"/>
          </p:nvPr>
        </p:nvSpPr>
        <p:spPr>
          <a:xfrm>
            <a:off x="8046414" y="2785658"/>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6" name="Text Placeholder 2"/>
          <p:cNvSpPr>
            <a:spLocks noGrp="1"/>
          </p:cNvSpPr>
          <p:nvPr>
            <p:ph type="body" sz="quarter" idx="28"/>
          </p:nvPr>
        </p:nvSpPr>
        <p:spPr>
          <a:xfrm>
            <a:off x="8046414" y="3471554"/>
            <a:ext cx="2560320" cy="2439442"/>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3169835420"/>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Headline_SubHead_Para txt_grey">
    <p:bg>
      <p:bgPr>
        <a:solidFill>
          <a:srgbClr val="F6F6F6"/>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838200" y="1933576"/>
            <a:ext cx="10515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2390676278"/>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Headline_Para txt_grey">
    <p:bg>
      <p:bgPr>
        <a:solidFill>
          <a:srgbClr val="F6F6F6"/>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838200" y="1516726"/>
            <a:ext cx="10515600" cy="435863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281547425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Headline_SubHead_Bullets_grey_short">
    <p:bg>
      <p:bgPr>
        <a:solidFill>
          <a:srgbClr val="F6F6F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208" y="1933576"/>
            <a:ext cx="5943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7" name="Rectangle 6"/>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633119925"/>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1_Headline_Bullets_Long">
    <p:bg>
      <p:bgPr>
        <a:solidFill>
          <a:srgbClr val="F6F6F6"/>
        </a:solidFill>
        <a:effectLst/>
      </p:bgPr>
    </p:bg>
    <p:spTree>
      <p:nvGrpSpPr>
        <p:cNvPr id="1" name=""/>
        <p:cNvGrpSpPr/>
        <p:nvPr/>
      </p:nvGrpSpPr>
      <p:grpSpPr>
        <a:xfrm>
          <a:off x="0" y="0"/>
          <a:ext cx="0" cy="0"/>
          <a:chOff x="0" y="0"/>
          <a:chExt cx="0" cy="0"/>
        </a:xfrm>
      </p:grpSpPr>
      <p:sp>
        <p:nvSpPr>
          <p:cNvPr id="6" name="Rectangle 5"/>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3124204" y="1378424"/>
            <a:ext cx="5943600" cy="4496938"/>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83252595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Headline_SubHead_2col_grey">
    <p:bg>
      <p:bgPr>
        <a:solidFill>
          <a:srgbClr val="F6F6F6"/>
        </a:solidFill>
        <a:effectLst/>
      </p:bgPr>
    </p:bg>
    <p:spTree>
      <p:nvGrpSpPr>
        <p:cNvPr id="1" name=""/>
        <p:cNvGrpSpPr/>
        <p:nvPr/>
      </p:nvGrpSpPr>
      <p:grpSpPr>
        <a:xfrm>
          <a:off x="0" y="0"/>
          <a:ext cx="0" cy="0"/>
          <a:chOff x="0" y="0"/>
          <a:chExt cx="0" cy="0"/>
        </a:xfrm>
      </p:grpSpPr>
      <p:sp>
        <p:nvSpPr>
          <p:cNvPr id="3" name="Rectangle 2"/>
          <p:cNvSpPr/>
          <p:nvPr/>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1151602"/>
            <a:ext cx="12192000" cy="0"/>
          </a:xfrm>
          <a:prstGeom prst="line">
            <a:avLst/>
          </a:prstGeom>
          <a:ln w="6350">
            <a:solidFill>
              <a:srgbClr val="6CC300"/>
            </a:solidFill>
          </a:ln>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
        <p:nvSpPr>
          <p:cNvPr id="21" name="Text Placeholder 2"/>
          <p:cNvSpPr>
            <a:spLocks noGrp="1"/>
          </p:cNvSpPr>
          <p:nvPr>
            <p:ph idx="1"/>
          </p:nvPr>
        </p:nvSpPr>
        <p:spPr>
          <a:xfrm>
            <a:off x="1104014" y="2193924"/>
            <a:ext cx="4572000" cy="3825875"/>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2193924"/>
            <a:ext cx="4572000" cy="3825875"/>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Tree>
    <p:extLst>
      <p:ext uri="{BB962C8B-B14F-4D97-AF65-F5344CB8AC3E}">
        <p14:creationId xmlns:p14="http://schemas.microsoft.com/office/powerpoint/2010/main" val="1179694678"/>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Headline_2col_grey">
    <p:bg>
      <p:bgPr>
        <a:solidFill>
          <a:srgbClr val="F6F6F6"/>
        </a:solidFill>
        <a:effectLst/>
      </p:bgPr>
    </p:bg>
    <p:spTree>
      <p:nvGrpSpPr>
        <p:cNvPr id="1" name=""/>
        <p:cNvGrpSpPr/>
        <p:nvPr/>
      </p:nvGrpSpPr>
      <p:grpSpPr>
        <a:xfrm>
          <a:off x="0" y="0"/>
          <a:ext cx="0" cy="0"/>
          <a:chOff x="0" y="0"/>
          <a:chExt cx="0" cy="0"/>
        </a:xfrm>
      </p:grpSpPr>
      <p:sp>
        <p:nvSpPr>
          <p:cNvPr id="3" name="Rectangle 2"/>
          <p:cNvSpPr/>
          <p:nvPr/>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1104014" y="1752599"/>
            <a:ext cx="4572000" cy="4267201"/>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752599"/>
            <a:ext cx="4572000" cy="4267201"/>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651419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Headline_Subtitle_Icon_Tex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444444"/>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3" name="Text Placeholder 8"/>
          <p:cNvSpPr>
            <a:spLocks noGrp="1"/>
          </p:cNvSpPr>
          <p:nvPr>
            <p:ph type="body" sz="quarter" idx="10"/>
          </p:nvPr>
        </p:nvSpPr>
        <p:spPr>
          <a:xfrm>
            <a:off x="49563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Text Placeholder 8"/>
          <p:cNvSpPr>
            <a:spLocks noGrp="1"/>
          </p:cNvSpPr>
          <p:nvPr>
            <p:ph type="body" sz="quarter" idx="11"/>
          </p:nvPr>
        </p:nvSpPr>
        <p:spPr>
          <a:xfrm>
            <a:off x="17178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5" name="Text Placeholder 8"/>
          <p:cNvSpPr>
            <a:spLocks noGrp="1"/>
          </p:cNvSpPr>
          <p:nvPr>
            <p:ph type="body" sz="quarter" idx="12"/>
          </p:nvPr>
        </p:nvSpPr>
        <p:spPr>
          <a:xfrm>
            <a:off x="81948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6" name="Picture Placeholder 12"/>
          <p:cNvSpPr>
            <a:spLocks noGrp="1"/>
          </p:cNvSpPr>
          <p:nvPr>
            <p:ph type="pic" sz="quarter" idx="13"/>
          </p:nvPr>
        </p:nvSpPr>
        <p:spPr>
          <a:xfrm>
            <a:off x="2495064" y="2881901"/>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7" name="Picture Placeholder 12"/>
          <p:cNvSpPr>
            <a:spLocks noGrp="1"/>
          </p:cNvSpPr>
          <p:nvPr>
            <p:ph type="pic" sz="quarter" idx="14"/>
          </p:nvPr>
        </p:nvSpPr>
        <p:spPr>
          <a:xfrm>
            <a:off x="5730240" y="2906194"/>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8" name="Picture Placeholder 12"/>
          <p:cNvSpPr>
            <a:spLocks noGrp="1"/>
          </p:cNvSpPr>
          <p:nvPr>
            <p:ph type="pic" sz="quarter" idx="15"/>
          </p:nvPr>
        </p:nvSpPr>
        <p:spPr>
          <a:xfrm>
            <a:off x="8972064" y="2890659"/>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9" name="Text Placeholder 8"/>
          <p:cNvSpPr>
            <a:spLocks noGrp="1"/>
          </p:cNvSpPr>
          <p:nvPr>
            <p:ph type="body" sz="quarter" idx="16"/>
          </p:nvPr>
        </p:nvSpPr>
        <p:spPr>
          <a:xfrm>
            <a:off x="6575574" y="5331946"/>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0" name="Picture Placeholder 12"/>
          <p:cNvSpPr>
            <a:spLocks noGrp="1"/>
          </p:cNvSpPr>
          <p:nvPr>
            <p:ph type="pic" sz="quarter" idx="17"/>
          </p:nvPr>
        </p:nvSpPr>
        <p:spPr>
          <a:xfrm>
            <a:off x="7352814" y="4860039"/>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31" name="Text Placeholder 8"/>
          <p:cNvSpPr>
            <a:spLocks noGrp="1"/>
          </p:cNvSpPr>
          <p:nvPr>
            <p:ph type="body" sz="quarter" idx="18"/>
          </p:nvPr>
        </p:nvSpPr>
        <p:spPr>
          <a:xfrm>
            <a:off x="3327549" y="5331946"/>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Picture Placeholder 12"/>
          <p:cNvSpPr>
            <a:spLocks noGrp="1"/>
          </p:cNvSpPr>
          <p:nvPr>
            <p:ph type="pic" sz="quarter" idx="19"/>
          </p:nvPr>
        </p:nvSpPr>
        <p:spPr>
          <a:xfrm>
            <a:off x="4104789" y="4860039"/>
            <a:ext cx="731520" cy="347472"/>
          </a:xfrm>
        </p:spPr>
        <p:txBody>
          <a:bodyPr>
            <a:noAutofit/>
          </a:bodyPr>
          <a:lstStyle>
            <a:lvl1pPr marL="0" indent="0">
              <a:buNone/>
              <a:defRPr sz="600"/>
            </a:lvl1pPr>
          </a:lstStyle>
          <a:p>
            <a:r>
              <a:rPr lang="en-US"/>
              <a:t>Drag picture to placeholder or click icon to add</a:t>
            </a:r>
            <a:endParaRPr lang="en-US" dirty="0"/>
          </a:p>
        </p:txBody>
      </p:sp>
    </p:spTree>
    <p:extLst>
      <p:ext uri="{BB962C8B-B14F-4D97-AF65-F5344CB8AC3E}">
        <p14:creationId xmlns:p14="http://schemas.microsoft.com/office/powerpoint/2010/main" val="3982472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53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Headline_Icon_Tex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49563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 name="Text Placeholder 8"/>
          <p:cNvSpPr>
            <a:spLocks noGrp="1"/>
          </p:cNvSpPr>
          <p:nvPr>
            <p:ph type="body" sz="quarter" idx="11"/>
          </p:nvPr>
        </p:nvSpPr>
        <p:spPr>
          <a:xfrm>
            <a:off x="17178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1" name="Text Placeholder 8"/>
          <p:cNvSpPr>
            <a:spLocks noGrp="1"/>
          </p:cNvSpPr>
          <p:nvPr>
            <p:ph type="body" sz="quarter" idx="12"/>
          </p:nvPr>
        </p:nvSpPr>
        <p:spPr>
          <a:xfrm>
            <a:off x="81948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3" name="Picture Placeholder 12"/>
          <p:cNvSpPr>
            <a:spLocks noGrp="1"/>
          </p:cNvSpPr>
          <p:nvPr>
            <p:ph type="pic" sz="quarter" idx="13"/>
          </p:nvPr>
        </p:nvSpPr>
        <p:spPr>
          <a:xfrm>
            <a:off x="2495064"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5" name="Picture Placeholder 12"/>
          <p:cNvSpPr>
            <a:spLocks noGrp="1"/>
          </p:cNvSpPr>
          <p:nvPr>
            <p:ph type="pic" sz="quarter" idx="14"/>
          </p:nvPr>
        </p:nvSpPr>
        <p:spPr>
          <a:xfrm>
            <a:off x="5730240"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6" name="Picture Placeholder 12"/>
          <p:cNvSpPr>
            <a:spLocks noGrp="1"/>
          </p:cNvSpPr>
          <p:nvPr>
            <p:ph type="pic" sz="quarter" idx="15"/>
          </p:nvPr>
        </p:nvSpPr>
        <p:spPr>
          <a:xfrm>
            <a:off x="8972064"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7" name="Text Placeholder 8"/>
          <p:cNvSpPr>
            <a:spLocks noGrp="1"/>
          </p:cNvSpPr>
          <p:nvPr>
            <p:ph type="body" sz="quarter" idx="16"/>
          </p:nvPr>
        </p:nvSpPr>
        <p:spPr>
          <a:xfrm>
            <a:off x="6575574" y="4853479"/>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8" name="Picture Placeholder 12"/>
          <p:cNvSpPr>
            <a:spLocks noGrp="1"/>
          </p:cNvSpPr>
          <p:nvPr>
            <p:ph type="pic" sz="quarter" idx="17"/>
          </p:nvPr>
        </p:nvSpPr>
        <p:spPr>
          <a:xfrm>
            <a:off x="7352814" y="4381572"/>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9" name="Text Placeholder 8"/>
          <p:cNvSpPr>
            <a:spLocks noGrp="1"/>
          </p:cNvSpPr>
          <p:nvPr>
            <p:ph type="body" sz="quarter" idx="18"/>
          </p:nvPr>
        </p:nvSpPr>
        <p:spPr>
          <a:xfrm>
            <a:off x="3327549" y="4853479"/>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 name="Picture Placeholder 12"/>
          <p:cNvSpPr>
            <a:spLocks noGrp="1"/>
          </p:cNvSpPr>
          <p:nvPr>
            <p:ph type="pic" sz="quarter" idx="19"/>
          </p:nvPr>
        </p:nvSpPr>
        <p:spPr>
          <a:xfrm>
            <a:off x="4104789" y="4381572"/>
            <a:ext cx="731520" cy="347472"/>
          </a:xfrm>
        </p:spPr>
        <p:txBody>
          <a:bodyPr>
            <a:noAutofit/>
          </a:bodyPr>
          <a:lstStyle>
            <a:lvl1pPr marL="0" indent="0">
              <a:buNone/>
              <a:defRPr sz="600"/>
            </a:lvl1pPr>
          </a:lstStyle>
          <a:p>
            <a:r>
              <a:rPr lang="en-US"/>
              <a:t>Drag picture to placeholder or click icon to add</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3408556"/>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ase Study Layou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3823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838200" y="4426000"/>
            <a:ext cx="5212080" cy="1432150"/>
          </a:xfrm>
          <a:prstGeom prst="rect">
            <a:avLst/>
          </a:prstGeom>
        </p:spPr>
        <p:txBody>
          <a:bodyPr vert="horz" lIns="91440" tIns="45720" rIns="91440" bIns="45720" rtlCol="0">
            <a:noAutofit/>
          </a:bodyPr>
          <a:lstStyle>
            <a:lvl1pPr marL="0" indent="0">
              <a:lnSpc>
                <a:spcPct val="100000"/>
              </a:lnSpc>
              <a:buNone/>
              <a:defRPr sz="1100"/>
            </a:lvl1pPr>
            <a:lvl2pPr marL="457200" indent="0">
              <a:lnSpc>
                <a:spcPct val="100000"/>
              </a:lnSpc>
              <a:buNone/>
              <a:defRPr sz="1100"/>
            </a:lvl2pPr>
            <a:lvl3pPr marL="914400" indent="0">
              <a:lnSpc>
                <a:spcPct val="100000"/>
              </a:lnSpc>
              <a:buNone/>
              <a:defRPr sz="1100"/>
            </a:lvl3pPr>
            <a:lvl4pPr marL="1371600" indent="0">
              <a:lnSpc>
                <a:spcPct val="100000"/>
              </a:lnSpc>
              <a:buNone/>
              <a:defRPr sz="1100"/>
            </a:lvl4pPr>
            <a:lvl5pPr marL="1828800" indent="0">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141402" y="4426000"/>
            <a:ext cx="5212080" cy="1432150"/>
          </a:xfrm>
          <a:prstGeom prst="rect">
            <a:avLst/>
          </a:prstGeom>
        </p:spPr>
        <p:txBody>
          <a:bodyPr vert="horz" lIns="91440" tIns="45720" rIns="91440" bIns="45720" rtlCol="0">
            <a:noAutofit/>
          </a:bodyPr>
          <a:lstStyle>
            <a:lvl1pPr marL="0" indent="0">
              <a:lnSpc>
                <a:spcPct val="100000"/>
              </a:lnSpc>
              <a:buNone/>
              <a:defRPr sz="1100"/>
            </a:lvl1pPr>
            <a:lvl2pPr marL="457200" indent="0">
              <a:lnSpc>
                <a:spcPct val="100000"/>
              </a:lnSpc>
              <a:buNone/>
              <a:defRPr sz="1100"/>
            </a:lvl2pPr>
            <a:lvl3pPr marL="914400" indent="0">
              <a:lnSpc>
                <a:spcPct val="100000"/>
              </a:lnSpc>
              <a:buNone/>
              <a:defRPr sz="1100"/>
            </a:lvl3pPr>
            <a:lvl4pPr marL="1371600" indent="0">
              <a:lnSpc>
                <a:spcPct val="100000"/>
              </a:lnSpc>
              <a:buNone/>
              <a:defRPr sz="1100"/>
            </a:lvl4pPr>
            <a:lvl5pPr marL="1828800" indent="0">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21"/>
          </p:nvPr>
        </p:nvSpPr>
        <p:spPr>
          <a:xfrm>
            <a:off x="2442411" y="2862594"/>
            <a:ext cx="7327231" cy="731211"/>
          </a:xfrm>
        </p:spPr>
        <p:txBody>
          <a:bodyPr anchor="ctr">
            <a:normAutofit/>
          </a:bodyPr>
          <a:lstStyle>
            <a:lvl1pPr marL="0" indent="0" algn="ctr">
              <a:lnSpc>
                <a:spcPct val="100000"/>
              </a:lnSpc>
              <a:buNone/>
              <a:defRPr sz="1400">
                <a:solidFill>
                  <a:srgbClr val="575757"/>
                </a:solidFill>
                <a:latin typeface="Segoe UI" panose="020B0502040204020203" pitchFamily="34" charset="0"/>
                <a:cs typeface="Segoe UI" panose="020B0502040204020203" pitchFamily="34" charset="0"/>
              </a:defRPr>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Picture Placeholder 7"/>
          <p:cNvSpPr>
            <a:spLocks noGrp="1"/>
          </p:cNvSpPr>
          <p:nvPr>
            <p:ph type="pic" sz="quarter" idx="22"/>
          </p:nvPr>
        </p:nvSpPr>
        <p:spPr>
          <a:xfrm>
            <a:off x="4261644" y="1381883"/>
            <a:ext cx="3668712" cy="1250980"/>
          </a:xfrm>
        </p:spPr>
        <p:txBody>
          <a:bodyPr>
            <a:normAutofit/>
          </a:bodyPr>
          <a:lstStyle>
            <a:lvl1pPr marL="0" indent="0" algn="ctr">
              <a:buNone/>
              <a:defRPr sz="1200"/>
            </a:lvl1pPr>
          </a:lstStyle>
          <a:p>
            <a:r>
              <a:rPr lang="en-US"/>
              <a:t>Drag picture to placeholder or click icon to add</a:t>
            </a:r>
            <a:endParaRPr lang="en-US" dirty="0"/>
          </a:p>
        </p:txBody>
      </p:sp>
      <p:cxnSp>
        <p:nvCxnSpPr>
          <p:cNvPr id="22" name="Straight Connector 21"/>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33"/>
          </p:nvPr>
        </p:nvSpPr>
        <p:spPr>
          <a:xfrm>
            <a:off x="838200" y="4080084"/>
            <a:ext cx="5212080" cy="316366"/>
          </a:xfrm>
        </p:spPr>
        <p:txBody>
          <a:bodyPr>
            <a:noAutofit/>
          </a:bodyPr>
          <a:lstStyle>
            <a:lvl1pPr marL="0" indent="0">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1" name="Text Placeholder 10"/>
          <p:cNvSpPr>
            <a:spLocks noGrp="1"/>
          </p:cNvSpPr>
          <p:nvPr>
            <p:ph type="body" sz="quarter" idx="34"/>
          </p:nvPr>
        </p:nvSpPr>
        <p:spPr>
          <a:xfrm>
            <a:off x="6141402" y="4072737"/>
            <a:ext cx="5212080" cy="315912"/>
          </a:xfrm>
        </p:spPr>
        <p:txBody>
          <a:bodyPr>
            <a:noAutofit/>
          </a:bodyPr>
          <a:lstStyle>
            <a:lvl1pPr marL="0" indent="0">
              <a:buFontTx/>
              <a:buNone/>
              <a:defRPr sz="1400">
                <a:solidFill>
                  <a:srgbClr val="236AD7"/>
                </a:solidFill>
                <a:latin typeface="Segoe UI" panose="020B0502040204020203" pitchFamily="34" charset="0"/>
                <a:cs typeface="Segoe UI" panose="020B0502040204020203" pitchFamily="34" charset="0"/>
              </a:defRPr>
            </a:lvl1pPr>
            <a:lvl2pPr marL="457200" indent="0">
              <a:buFontTx/>
              <a:buNone/>
              <a:defRPr sz="1400">
                <a:solidFill>
                  <a:srgbClr val="236AD7"/>
                </a:solidFill>
                <a:latin typeface="Segoe UI" panose="020B0502040204020203" pitchFamily="34" charset="0"/>
                <a:cs typeface="Segoe UI" panose="020B0502040204020203" pitchFamily="34" charset="0"/>
              </a:defRPr>
            </a:lvl2pPr>
            <a:lvl3pPr marL="914400" indent="0">
              <a:buFontTx/>
              <a:buNone/>
              <a:defRPr sz="1400">
                <a:solidFill>
                  <a:srgbClr val="236AD7"/>
                </a:solidFill>
                <a:latin typeface="Segoe UI" panose="020B0502040204020203" pitchFamily="34" charset="0"/>
                <a:cs typeface="Segoe UI" panose="020B0502040204020203" pitchFamily="34" charset="0"/>
              </a:defRPr>
            </a:lvl3pPr>
            <a:lvl4pPr marL="1371600" indent="0">
              <a:buFontTx/>
              <a:buNone/>
              <a:defRPr sz="1400">
                <a:solidFill>
                  <a:srgbClr val="236AD7"/>
                </a:solidFill>
                <a:latin typeface="Segoe UI" panose="020B0502040204020203" pitchFamily="34" charset="0"/>
                <a:cs typeface="Segoe UI" panose="020B0502040204020203" pitchFamily="34" charset="0"/>
              </a:defRPr>
            </a:lvl4pPr>
            <a:lvl5pPr marL="1828800" indent="0">
              <a:buFontTx/>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1" name="Picture Placeholder 9"/>
          <p:cNvSpPr>
            <a:spLocks noGrp="1"/>
          </p:cNvSpPr>
          <p:nvPr>
            <p:ph type="pic" sz="quarter" idx="35"/>
          </p:nvPr>
        </p:nvSpPr>
        <p:spPr>
          <a:xfrm>
            <a:off x="6141402" y="5936919"/>
            <a:ext cx="693575" cy="323850"/>
          </a:xfrm>
        </p:spPr>
        <p:txBody>
          <a:bodyPr>
            <a:noAutofit/>
          </a:bodyPr>
          <a:lstStyle>
            <a:lvl1pPr marL="0" indent="0">
              <a:buNone/>
              <a:defRPr sz="700"/>
            </a:lvl1pPr>
          </a:lstStyle>
          <a:p>
            <a:r>
              <a:rPr lang="en-US"/>
              <a:t>Drag picture to placeholder or click icon to add</a:t>
            </a:r>
          </a:p>
        </p:txBody>
      </p:sp>
      <p:sp>
        <p:nvSpPr>
          <p:cNvPr id="32" name="Picture Placeholder 9"/>
          <p:cNvSpPr>
            <a:spLocks noGrp="1"/>
          </p:cNvSpPr>
          <p:nvPr>
            <p:ph type="pic" sz="quarter" idx="36"/>
          </p:nvPr>
        </p:nvSpPr>
        <p:spPr>
          <a:xfrm>
            <a:off x="7048056" y="5936919"/>
            <a:ext cx="693575" cy="323850"/>
          </a:xfrm>
        </p:spPr>
        <p:txBody>
          <a:bodyPr>
            <a:noAutofit/>
          </a:bodyPr>
          <a:lstStyle>
            <a:lvl1pPr marL="0" indent="0">
              <a:buNone/>
              <a:defRPr sz="700"/>
            </a:lvl1pPr>
          </a:lstStyle>
          <a:p>
            <a:r>
              <a:rPr lang="en-US"/>
              <a:t>Drag picture to placeholder or click icon to add</a:t>
            </a:r>
          </a:p>
        </p:txBody>
      </p:sp>
      <p:sp>
        <p:nvSpPr>
          <p:cNvPr id="33" name="Picture Placeholder 9"/>
          <p:cNvSpPr>
            <a:spLocks noGrp="1"/>
          </p:cNvSpPr>
          <p:nvPr>
            <p:ph type="pic" sz="quarter" idx="37"/>
          </p:nvPr>
        </p:nvSpPr>
        <p:spPr>
          <a:xfrm>
            <a:off x="7954710" y="5936919"/>
            <a:ext cx="693575" cy="323850"/>
          </a:xfrm>
        </p:spPr>
        <p:txBody>
          <a:bodyPr>
            <a:noAutofit/>
          </a:bodyPr>
          <a:lstStyle>
            <a:lvl1pPr marL="0" indent="0">
              <a:buNone/>
              <a:defRPr sz="700"/>
            </a:lvl1pPr>
          </a:lstStyle>
          <a:p>
            <a:r>
              <a:rPr lang="en-US"/>
              <a:t>Drag picture to placeholder or click icon to add</a:t>
            </a:r>
            <a:endParaRPr lang="en-US" dirty="0"/>
          </a:p>
        </p:txBody>
      </p:sp>
      <p:sp>
        <p:nvSpPr>
          <p:cNvPr id="34" name="Picture Placeholder 9"/>
          <p:cNvSpPr>
            <a:spLocks noGrp="1"/>
          </p:cNvSpPr>
          <p:nvPr>
            <p:ph type="pic" sz="quarter" idx="38"/>
          </p:nvPr>
        </p:nvSpPr>
        <p:spPr>
          <a:xfrm>
            <a:off x="8861364" y="5936919"/>
            <a:ext cx="693575" cy="323850"/>
          </a:xfrm>
        </p:spPr>
        <p:txBody>
          <a:bodyPr>
            <a:noAutofit/>
          </a:bodyPr>
          <a:lstStyle>
            <a:lvl1pPr marL="0" indent="0">
              <a:buNone/>
              <a:defRPr sz="700"/>
            </a:lvl1pPr>
          </a:lstStyle>
          <a:p>
            <a:r>
              <a:rPr lang="en-US"/>
              <a:t>Drag picture to placeholder or click icon to add</a:t>
            </a:r>
          </a:p>
        </p:txBody>
      </p:sp>
      <p:sp>
        <p:nvSpPr>
          <p:cNvPr id="35" name="Picture Placeholder 9"/>
          <p:cNvSpPr>
            <a:spLocks noGrp="1"/>
          </p:cNvSpPr>
          <p:nvPr>
            <p:ph type="pic" sz="quarter" idx="39"/>
          </p:nvPr>
        </p:nvSpPr>
        <p:spPr>
          <a:xfrm>
            <a:off x="9768018" y="5936919"/>
            <a:ext cx="693575" cy="323850"/>
          </a:xfrm>
        </p:spPr>
        <p:txBody>
          <a:bodyPr>
            <a:noAutofit/>
          </a:bodyPr>
          <a:lstStyle>
            <a:lvl1pPr marL="0" indent="0">
              <a:buNone/>
              <a:defRPr sz="700"/>
            </a:lvl1pPr>
          </a:lstStyle>
          <a:p>
            <a:r>
              <a:rPr lang="en-US"/>
              <a:t>Drag picture to placeholder or click icon to add</a:t>
            </a:r>
          </a:p>
        </p:txBody>
      </p:sp>
    </p:spTree>
    <p:extLst>
      <p:ext uri="{BB962C8B-B14F-4D97-AF65-F5344CB8AC3E}">
        <p14:creationId xmlns:p14="http://schemas.microsoft.com/office/powerpoint/2010/main" val="425855347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Practice or Product_Overview">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18" name="Picture Placeholder 12"/>
          <p:cNvSpPr>
            <a:spLocks noGrp="1"/>
          </p:cNvSpPr>
          <p:nvPr>
            <p:ph type="pic" sz="quarter" idx="17"/>
          </p:nvPr>
        </p:nvSpPr>
        <p:spPr>
          <a:xfrm>
            <a:off x="6400800" y="4923827"/>
            <a:ext cx="1491510" cy="700796"/>
          </a:xfrm>
        </p:spPr>
        <p:txBody>
          <a:bodyPr>
            <a:noAutofit/>
          </a:bodyPr>
          <a:lstStyle>
            <a:lvl1pPr marL="0" indent="0">
              <a:buNone/>
              <a:defRPr sz="600"/>
            </a:lvl1pPr>
          </a:lstStyle>
          <a:p>
            <a:r>
              <a:rPr lang="en-US"/>
              <a:t>Drag picture to placeholder or click icon to add</a:t>
            </a:r>
            <a:endParaRPr lang="en-US" dirty="0"/>
          </a:p>
        </p:txBody>
      </p:sp>
      <p:sp>
        <p:nvSpPr>
          <p:cNvPr id="20" name="Picture Placeholder 12"/>
          <p:cNvSpPr>
            <a:spLocks noGrp="1"/>
          </p:cNvSpPr>
          <p:nvPr>
            <p:ph type="pic" sz="quarter" idx="19"/>
          </p:nvPr>
        </p:nvSpPr>
        <p:spPr>
          <a:xfrm>
            <a:off x="4296812" y="4923827"/>
            <a:ext cx="1497931" cy="700796"/>
          </a:xfrm>
        </p:spPr>
        <p:txBody>
          <a:bodyPr>
            <a:noAutofit/>
          </a:bodyPr>
          <a:lstStyle>
            <a:lvl1pPr marL="0" indent="0">
              <a:buNone/>
              <a:defRPr sz="600"/>
            </a:lvl1pPr>
          </a:lstStyle>
          <a:p>
            <a:r>
              <a:rPr lang="en-US"/>
              <a:t>Drag picture to placeholder or click icon to add</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2" name="Text Placeholder 4"/>
          <p:cNvSpPr>
            <a:spLocks noGrp="1"/>
          </p:cNvSpPr>
          <p:nvPr>
            <p:ph type="body" sz="quarter" idx="20"/>
          </p:nvPr>
        </p:nvSpPr>
        <p:spPr>
          <a:xfrm>
            <a:off x="838200" y="1605516"/>
            <a:ext cx="10515600" cy="4019107"/>
          </a:xfrm>
        </p:spPr>
        <p:txBody>
          <a:bodyPr anchor="ctr">
            <a:no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Tree>
    <p:extLst>
      <p:ext uri="{BB962C8B-B14F-4D97-AF65-F5344CB8AC3E}">
        <p14:creationId xmlns:p14="http://schemas.microsoft.com/office/powerpoint/2010/main" val="2371322155"/>
      </p:ext>
    </p:extLst>
  </p:cSld>
  <p:clrMapOvr>
    <a:overrideClrMapping bg1="lt1" tx1="dk1" bg2="lt2" tx2="dk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V="1">
            <a:off x="3020362" y="1889627"/>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userDrawn="1"/>
        </p:nvSpPr>
        <p:spPr>
          <a:xfrm flipH="1">
            <a:off x="4877043"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5" name="Oval 24"/>
          <p:cNvSpPr/>
          <p:nvPr userDrawn="1"/>
        </p:nvSpPr>
        <p:spPr>
          <a:xfrm flipH="1">
            <a:off x="7029229"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Oval 25"/>
          <p:cNvSpPr/>
          <p:nvPr userDrawn="1"/>
        </p:nvSpPr>
        <p:spPr>
          <a:xfrm flipH="1">
            <a:off x="9181414"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1712770"/>
            <a:ext cx="358441" cy="351924"/>
          </a:xfrm>
          <a:prstGeom prst="rect">
            <a:avLst/>
          </a:prstGeom>
        </p:spPr>
      </p:pic>
      <p:sp>
        <p:nvSpPr>
          <p:cNvPr id="3" name="Text Placeholder 2"/>
          <p:cNvSpPr>
            <a:spLocks noGrp="1"/>
          </p:cNvSpPr>
          <p:nvPr>
            <p:ph type="body" sz="quarter" idx="10"/>
          </p:nvPr>
        </p:nvSpPr>
        <p:spPr>
          <a:xfrm>
            <a:off x="838200" y="1582085"/>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3" name="Text Placeholder 2"/>
          <p:cNvSpPr>
            <a:spLocks noGrp="1"/>
          </p:cNvSpPr>
          <p:nvPr>
            <p:ph type="body" sz="quarter" idx="11"/>
          </p:nvPr>
        </p:nvSpPr>
        <p:spPr>
          <a:xfrm>
            <a:off x="838199" y="3068850"/>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4" name="Text Placeholder 2"/>
          <p:cNvSpPr>
            <a:spLocks noGrp="1"/>
          </p:cNvSpPr>
          <p:nvPr>
            <p:ph type="body" sz="quarter" idx="12"/>
          </p:nvPr>
        </p:nvSpPr>
        <p:spPr>
          <a:xfrm>
            <a:off x="838198" y="4555615"/>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 name="Text Placeholder 5"/>
          <p:cNvSpPr>
            <a:spLocks noGrp="1"/>
          </p:cNvSpPr>
          <p:nvPr>
            <p:ph type="body" sz="quarter" idx="13"/>
          </p:nvPr>
        </p:nvSpPr>
        <p:spPr>
          <a:xfrm>
            <a:off x="4264000" y="2169369"/>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6" name="Picture Placeholder 45"/>
          <p:cNvSpPr>
            <a:spLocks noGrp="1"/>
          </p:cNvSpPr>
          <p:nvPr>
            <p:ph type="pic" sz="quarter" idx="14"/>
          </p:nvPr>
        </p:nvSpPr>
        <p:spPr>
          <a:xfrm>
            <a:off x="2380970" y="1571694"/>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47" name="Text Placeholder 5"/>
          <p:cNvSpPr>
            <a:spLocks noGrp="1"/>
          </p:cNvSpPr>
          <p:nvPr>
            <p:ph type="body" sz="quarter" idx="15"/>
          </p:nvPr>
        </p:nvSpPr>
        <p:spPr>
          <a:xfrm>
            <a:off x="6416187" y="2164191"/>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8" name="Text Placeholder 5"/>
          <p:cNvSpPr>
            <a:spLocks noGrp="1"/>
          </p:cNvSpPr>
          <p:nvPr>
            <p:ph type="body" sz="quarter" idx="16"/>
          </p:nvPr>
        </p:nvSpPr>
        <p:spPr>
          <a:xfrm>
            <a:off x="8560037" y="2164191"/>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cxnSp>
        <p:nvCxnSpPr>
          <p:cNvPr id="49" name="Straight Connector 48"/>
          <p:cNvCxnSpPr/>
          <p:nvPr userDrawn="1"/>
        </p:nvCxnSpPr>
        <p:spPr>
          <a:xfrm flipV="1">
            <a:off x="3020362" y="3368703"/>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flipH="1">
            <a:off x="4877043"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1" name="Oval 50"/>
          <p:cNvSpPr/>
          <p:nvPr userDrawn="1"/>
        </p:nvSpPr>
        <p:spPr>
          <a:xfrm flipH="1">
            <a:off x="7029229"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2" name="Oval 51"/>
          <p:cNvSpPr/>
          <p:nvPr userDrawn="1"/>
        </p:nvSpPr>
        <p:spPr>
          <a:xfrm flipH="1">
            <a:off x="9181414"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3191846"/>
            <a:ext cx="358441" cy="351924"/>
          </a:xfrm>
          <a:prstGeom prst="rect">
            <a:avLst/>
          </a:prstGeom>
        </p:spPr>
      </p:pic>
      <p:sp>
        <p:nvSpPr>
          <p:cNvPr id="54" name="Text Placeholder 5"/>
          <p:cNvSpPr>
            <a:spLocks noGrp="1"/>
          </p:cNvSpPr>
          <p:nvPr>
            <p:ph type="body" sz="quarter" idx="17"/>
          </p:nvPr>
        </p:nvSpPr>
        <p:spPr>
          <a:xfrm>
            <a:off x="4264000" y="364844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55" name="Picture Placeholder 45"/>
          <p:cNvSpPr>
            <a:spLocks noGrp="1"/>
          </p:cNvSpPr>
          <p:nvPr>
            <p:ph type="pic" sz="quarter" idx="18"/>
          </p:nvPr>
        </p:nvSpPr>
        <p:spPr>
          <a:xfrm>
            <a:off x="2380970" y="3050770"/>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56" name="Text Placeholder 5"/>
          <p:cNvSpPr>
            <a:spLocks noGrp="1"/>
          </p:cNvSpPr>
          <p:nvPr>
            <p:ph type="body" sz="quarter" idx="19"/>
          </p:nvPr>
        </p:nvSpPr>
        <p:spPr>
          <a:xfrm>
            <a:off x="6416187" y="3643267"/>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57" name="Text Placeholder 5"/>
          <p:cNvSpPr>
            <a:spLocks noGrp="1"/>
          </p:cNvSpPr>
          <p:nvPr>
            <p:ph type="body" sz="quarter" idx="20"/>
          </p:nvPr>
        </p:nvSpPr>
        <p:spPr>
          <a:xfrm>
            <a:off x="8560037" y="3643267"/>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cxnSp>
        <p:nvCxnSpPr>
          <p:cNvPr id="58" name="Straight Connector 57"/>
          <p:cNvCxnSpPr/>
          <p:nvPr userDrawn="1"/>
        </p:nvCxnSpPr>
        <p:spPr>
          <a:xfrm flipV="1">
            <a:off x="3020362" y="4877431"/>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flipH="1">
            <a:off x="4877043"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0" name="Oval 59"/>
          <p:cNvSpPr/>
          <p:nvPr userDrawn="1"/>
        </p:nvSpPr>
        <p:spPr>
          <a:xfrm flipH="1">
            <a:off x="7029229"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 name="Oval 60"/>
          <p:cNvSpPr/>
          <p:nvPr userDrawn="1"/>
        </p:nvSpPr>
        <p:spPr>
          <a:xfrm flipH="1">
            <a:off x="9181414"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62" name="Picture 6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4700574"/>
            <a:ext cx="358441" cy="351924"/>
          </a:xfrm>
          <a:prstGeom prst="rect">
            <a:avLst/>
          </a:prstGeom>
        </p:spPr>
      </p:pic>
      <p:sp>
        <p:nvSpPr>
          <p:cNvPr id="63" name="Text Placeholder 5"/>
          <p:cNvSpPr>
            <a:spLocks noGrp="1"/>
          </p:cNvSpPr>
          <p:nvPr>
            <p:ph type="body" sz="quarter" idx="21"/>
          </p:nvPr>
        </p:nvSpPr>
        <p:spPr>
          <a:xfrm>
            <a:off x="4264000" y="5157173"/>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4" name="Picture Placeholder 45"/>
          <p:cNvSpPr>
            <a:spLocks noGrp="1"/>
          </p:cNvSpPr>
          <p:nvPr>
            <p:ph type="pic" sz="quarter" idx="22"/>
          </p:nvPr>
        </p:nvSpPr>
        <p:spPr>
          <a:xfrm>
            <a:off x="2380970" y="4559498"/>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65" name="Text Placeholder 5"/>
          <p:cNvSpPr>
            <a:spLocks noGrp="1"/>
          </p:cNvSpPr>
          <p:nvPr>
            <p:ph type="body" sz="quarter" idx="23"/>
          </p:nvPr>
        </p:nvSpPr>
        <p:spPr>
          <a:xfrm>
            <a:off x="6416187" y="515199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6" name="Text Placeholder 5"/>
          <p:cNvSpPr>
            <a:spLocks noGrp="1"/>
          </p:cNvSpPr>
          <p:nvPr>
            <p:ph type="body" sz="quarter" idx="24"/>
          </p:nvPr>
        </p:nvSpPr>
        <p:spPr>
          <a:xfrm>
            <a:off x="8560037" y="515199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1967409895"/>
      </p:ext>
    </p:extLst>
  </p:cSld>
  <p:clrMapOvr>
    <a:overrideClrMapping bg1="lt1" tx1="dk1" bg2="lt2" tx2="dk2" accent1="accent1" accent2="accent2" accent3="accent3" accent4="accent4" accent5="accent5" accent6="accent6" hlink="hlink" folHlink="folHlink"/>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Circular Process">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24"/>
          </p:nvPr>
        </p:nvSpPr>
        <p:spPr>
          <a:xfrm>
            <a:off x="8192136" y="4782054"/>
            <a:ext cx="1746682"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3" name="Oval 12"/>
          <p:cNvSpPr/>
          <p:nvPr userDrawn="1"/>
        </p:nvSpPr>
        <p:spPr>
          <a:xfrm>
            <a:off x="4420852" y="2895005"/>
            <a:ext cx="3200400" cy="3200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4" name="Picture Placeholder 3"/>
          <p:cNvSpPr>
            <a:spLocks noGrp="1"/>
          </p:cNvSpPr>
          <p:nvPr>
            <p:ph type="pic" sz="quarter" idx="25"/>
          </p:nvPr>
        </p:nvSpPr>
        <p:spPr>
          <a:xfrm>
            <a:off x="5710035" y="2594583"/>
            <a:ext cx="622033" cy="622033"/>
          </a:xfrm>
        </p:spPr>
        <p:txBody>
          <a:bodyPr/>
          <a:lstStyle>
            <a:lvl1pPr marL="0" indent="0" algn="ctr">
              <a:buNone/>
              <a:defRPr sz="1200"/>
            </a:lvl1pPr>
          </a:lstStyle>
          <a:p>
            <a:r>
              <a:rPr lang="en-US"/>
              <a:t>Drag picture to placeholder or click icon to add</a:t>
            </a:r>
            <a:endParaRPr lang="en-US" dirty="0"/>
          </a:p>
        </p:txBody>
      </p:sp>
      <p:sp>
        <p:nvSpPr>
          <p:cNvPr id="15" name="Picture Placeholder 3"/>
          <p:cNvSpPr>
            <a:spLocks noGrp="1"/>
          </p:cNvSpPr>
          <p:nvPr>
            <p:ph type="pic" sz="quarter" idx="26"/>
          </p:nvPr>
        </p:nvSpPr>
        <p:spPr>
          <a:xfrm>
            <a:off x="7274640" y="4782055"/>
            <a:ext cx="622033" cy="622033"/>
          </a:xfrm>
        </p:spPr>
        <p:txBody>
          <a:bodyPr/>
          <a:lstStyle>
            <a:lvl1pPr marL="0" indent="0" algn="ctr">
              <a:buNone/>
              <a:defRPr sz="1200"/>
            </a:lvl1pPr>
          </a:lstStyle>
          <a:p>
            <a:r>
              <a:rPr lang="en-US"/>
              <a:t>Drag picture to placeholder or click icon to add</a:t>
            </a:r>
            <a:endParaRPr lang="en-US" dirty="0"/>
          </a:p>
        </p:txBody>
      </p:sp>
      <p:sp>
        <p:nvSpPr>
          <p:cNvPr id="16" name="Picture Placeholder 3"/>
          <p:cNvSpPr>
            <a:spLocks noGrp="1"/>
          </p:cNvSpPr>
          <p:nvPr>
            <p:ph type="pic" sz="quarter" idx="27"/>
          </p:nvPr>
        </p:nvSpPr>
        <p:spPr>
          <a:xfrm>
            <a:off x="4146200" y="4782054"/>
            <a:ext cx="622033" cy="622033"/>
          </a:xfrm>
        </p:spPr>
        <p:txBody>
          <a:bodyPr/>
          <a:lstStyle>
            <a:lvl1pPr marL="0" indent="0" algn="ctr">
              <a:buNone/>
              <a:defRPr sz="1200"/>
            </a:lvl1pPr>
          </a:lstStyle>
          <a:p>
            <a:r>
              <a:rPr lang="en-US"/>
              <a:t>Drag picture to placeholder or click icon to add</a:t>
            </a:r>
          </a:p>
        </p:txBody>
      </p:sp>
      <p:sp>
        <p:nvSpPr>
          <p:cNvPr id="17" name="Text Placeholder 5"/>
          <p:cNvSpPr>
            <a:spLocks noGrp="1"/>
          </p:cNvSpPr>
          <p:nvPr>
            <p:ph type="body" sz="quarter" idx="28"/>
          </p:nvPr>
        </p:nvSpPr>
        <p:spPr>
          <a:xfrm>
            <a:off x="2104055" y="4782054"/>
            <a:ext cx="1746682" cy="622033"/>
          </a:xfrm>
        </p:spPr>
        <p:txBody>
          <a:bodyPr/>
          <a:lstStyle>
            <a:lvl1pPr marL="0" indent="0" algn="r">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8" name="Text Placeholder 5"/>
          <p:cNvSpPr>
            <a:spLocks noGrp="1"/>
          </p:cNvSpPr>
          <p:nvPr>
            <p:ph type="body" sz="quarter" idx="29"/>
          </p:nvPr>
        </p:nvSpPr>
        <p:spPr>
          <a:xfrm>
            <a:off x="5147710" y="1681344"/>
            <a:ext cx="1746682" cy="622033"/>
          </a:xfrm>
        </p:spPr>
        <p:txBody>
          <a:bodyPr/>
          <a:lstStyle>
            <a:lvl1pPr marL="0" indent="0" algn="ctr">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9" name="Text Placeholder 5"/>
          <p:cNvSpPr>
            <a:spLocks noGrp="1"/>
          </p:cNvSpPr>
          <p:nvPr>
            <p:ph type="body" sz="quarter" idx="30"/>
          </p:nvPr>
        </p:nvSpPr>
        <p:spPr>
          <a:xfrm>
            <a:off x="4420852" y="3997320"/>
            <a:ext cx="3200400" cy="995771"/>
          </a:xfrm>
        </p:spPr>
        <p:txBody>
          <a:bodyPr/>
          <a:lstStyle>
            <a:lvl1pPr marL="0" indent="0" algn="ctr">
              <a:buNone/>
              <a:defRPr sz="32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1559948216"/>
      </p:ext>
    </p:extLst>
  </p:cSld>
  <p:clrMapOvr>
    <a:overrideClrMapping bg1="lt1" tx1="dk1" bg2="lt2" tx2="dk2" accent1="accent1" accent2="accent2" accent3="accent3" accent4="accent4" accent5="accent5" accent6="accent6" hlink="hlink" folHlink="folHlink"/>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teps/Stages 1">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Picture Placeholder 3"/>
          <p:cNvSpPr>
            <a:spLocks noGrp="1"/>
          </p:cNvSpPr>
          <p:nvPr>
            <p:ph type="pic" sz="quarter" idx="25"/>
          </p:nvPr>
        </p:nvSpPr>
        <p:spPr>
          <a:xfrm>
            <a:off x="4344115" y="2467141"/>
            <a:ext cx="622033" cy="622033"/>
          </a:xfrm>
        </p:spPr>
        <p:txBody>
          <a:bodyPr/>
          <a:lstStyle>
            <a:lvl1pPr marL="0" indent="0" algn="ctr">
              <a:buNone/>
              <a:defRPr sz="1200"/>
            </a:lvl1pPr>
          </a:lstStyle>
          <a:p>
            <a:r>
              <a:rPr lang="en-US"/>
              <a:t>Drag picture to placeholder or click icon to add</a:t>
            </a:r>
            <a:endParaRPr lang="en-US" dirty="0"/>
          </a:p>
        </p:txBody>
      </p:sp>
      <p:sp>
        <p:nvSpPr>
          <p:cNvPr id="18" name="Text Placeholder 5"/>
          <p:cNvSpPr>
            <a:spLocks noGrp="1"/>
          </p:cNvSpPr>
          <p:nvPr>
            <p:ph type="body" sz="quarter" idx="29"/>
          </p:nvPr>
        </p:nvSpPr>
        <p:spPr>
          <a:xfrm>
            <a:off x="5271616" y="2467141"/>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33" name="Picture Placeholder 3"/>
          <p:cNvSpPr>
            <a:spLocks noGrp="1"/>
          </p:cNvSpPr>
          <p:nvPr>
            <p:ph type="pic" sz="quarter" idx="30"/>
          </p:nvPr>
        </p:nvSpPr>
        <p:spPr>
          <a:xfrm>
            <a:off x="4050683" y="3584118"/>
            <a:ext cx="622033" cy="622033"/>
          </a:xfrm>
        </p:spPr>
        <p:txBody>
          <a:bodyPr/>
          <a:lstStyle>
            <a:lvl1pPr marL="0" indent="0" algn="ctr">
              <a:buNone/>
              <a:defRPr sz="1200"/>
            </a:lvl1pPr>
          </a:lstStyle>
          <a:p>
            <a:r>
              <a:rPr lang="en-US"/>
              <a:t>Drag picture to placeholder or click icon to add</a:t>
            </a:r>
            <a:endParaRPr lang="en-US" dirty="0"/>
          </a:p>
        </p:txBody>
      </p:sp>
      <p:sp>
        <p:nvSpPr>
          <p:cNvPr id="34" name="Text Placeholder 5"/>
          <p:cNvSpPr>
            <a:spLocks noGrp="1"/>
          </p:cNvSpPr>
          <p:nvPr>
            <p:ph type="body" sz="quarter" idx="31"/>
          </p:nvPr>
        </p:nvSpPr>
        <p:spPr>
          <a:xfrm>
            <a:off x="4978184" y="3584118"/>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35" name="Picture Placeholder 3"/>
          <p:cNvSpPr>
            <a:spLocks noGrp="1"/>
          </p:cNvSpPr>
          <p:nvPr>
            <p:ph type="pic" sz="quarter" idx="32"/>
          </p:nvPr>
        </p:nvSpPr>
        <p:spPr>
          <a:xfrm>
            <a:off x="3745215" y="4701095"/>
            <a:ext cx="622033" cy="622033"/>
          </a:xfrm>
        </p:spPr>
        <p:txBody>
          <a:bodyPr/>
          <a:lstStyle>
            <a:lvl1pPr marL="0" indent="0" algn="ctr">
              <a:buNone/>
              <a:defRPr sz="1200"/>
            </a:lvl1pPr>
          </a:lstStyle>
          <a:p>
            <a:r>
              <a:rPr lang="en-US"/>
              <a:t>Drag picture to placeholder or click icon to add</a:t>
            </a:r>
            <a:endParaRPr lang="en-US" dirty="0"/>
          </a:p>
        </p:txBody>
      </p:sp>
      <p:sp>
        <p:nvSpPr>
          <p:cNvPr id="36" name="Text Placeholder 5"/>
          <p:cNvSpPr>
            <a:spLocks noGrp="1"/>
          </p:cNvSpPr>
          <p:nvPr>
            <p:ph type="body" sz="quarter" idx="33"/>
          </p:nvPr>
        </p:nvSpPr>
        <p:spPr>
          <a:xfrm>
            <a:off x="4672716" y="4701095"/>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657682852"/>
      </p:ext>
    </p:extLst>
  </p:cSld>
  <p:clrMapOvr>
    <a:overrideClrMapping bg1="lt1" tx1="dk1" bg2="lt2" tx2="dk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teps/Stages 2">
    <p:bg>
      <p:bgRef idx="1001">
        <a:schemeClr val="bg1"/>
      </p:bgRef>
    </p:bg>
    <p:spTree>
      <p:nvGrpSpPr>
        <p:cNvPr id="1" name=""/>
        <p:cNvGrpSpPr/>
        <p:nvPr/>
      </p:nvGrpSpPr>
      <p:grpSpPr>
        <a:xfrm>
          <a:off x="0" y="0"/>
          <a:ext cx="0" cy="0"/>
          <a:chOff x="0" y="0"/>
          <a:chExt cx="0" cy="0"/>
        </a:xfrm>
      </p:grpSpPr>
      <p:sp>
        <p:nvSpPr>
          <p:cNvPr id="27" name="Parallelogram 5"/>
          <p:cNvSpPr/>
          <p:nvPr userDrawn="1"/>
        </p:nvSpPr>
        <p:spPr>
          <a:xfrm>
            <a:off x="-23581" y="2562291"/>
            <a:ext cx="4907619"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419" h="261441">
                <a:moveTo>
                  <a:pt x="920" y="256809"/>
                </a:moveTo>
                <a:cubicBezTo>
                  <a:pt x="4875" y="258074"/>
                  <a:pt x="5922" y="10764"/>
                  <a:pt x="0" y="3871"/>
                </a:cubicBezTo>
                <a:lnTo>
                  <a:pt x="5687419" y="0"/>
                </a:lnTo>
                <a:lnTo>
                  <a:pt x="5260469" y="261441"/>
                </a:lnTo>
                <a:lnTo>
                  <a:pt x="920" y="25680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5"/>
          <p:cNvSpPr/>
          <p:nvPr userDrawn="1"/>
        </p:nvSpPr>
        <p:spPr>
          <a:xfrm>
            <a:off x="-12205" y="3465565"/>
            <a:ext cx="4334041" cy="582310"/>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665637 w 5687419"/>
              <a:gd name="connsiteY0" fmla="*/ 260566 h 261441"/>
              <a:gd name="connsiteX1" fmla="*/ 0 w 5687419"/>
              <a:gd name="connsiteY1" fmla="*/ 3871 h 261441"/>
              <a:gd name="connsiteX2" fmla="*/ 5687419 w 5687419"/>
              <a:gd name="connsiteY2" fmla="*/ 0 h 261441"/>
              <a:gd name="connsiteX3" fmla="*/ 5260469 w 5687419"/>
              <a:gd name="connsiteY3" fmla="*/ 261441 h 261441"/>
              <a:gd name="connsiteX4" fmla="*/ 665637 w 5687419"/>
              <a:gd name="connsiteY4" fmla="*/ 260566 h 261441"/>
              <a:gd name="connsiteX0" fmla="*/ 670455 w 5692237"/>
              <a:gd name="connsiteY0" fmla="*/ 260566 h 261441"/>
              <a:gd name="connsiteX1" fmla="*/ 0 w 5692237"/>
              <a:gd name="connsiteY1" fmla="*/ 5750 h 261441"/>
              <a:gd name="connsiteX2" fmla="*/ 5692237 w 5692237"/>
              <a:gd name="connsiteY2" fmla="*/ 0 h 261441"/>
              <a:gd name="connsiteX3" fmla="*/ 5265287 w 5692237"/>
              <a:gd name="connsiteY3" fmla="*/ 261441 h 261441"/>
              <a:gd name="connsiteX4" fmla="*/ 670455 w 5692237"/>
              <a:gd name="connsiteY4" fmla="*/ 260566 h 261441"/>
              <a:gd name="connsiteX0" fmla="*/ 920 w 5022702"/>
              <a:gd name="connsiteY0" fmla="*/ 260566 h 261441"/>
              <a:gd name="connsiteX1" fmla="*/ 0 w 5022702"/>
              <a:gd name="connsiteY1" fmla="*/ 1992 h 261441"/>
              <a:gd name="connsiteX2" fmla="*/ 5022702 w 5022702"/>
              <a:gd name="connsiteY2" fmla="*/ 0 h 261441"/>
              <a:gd name="connsiteX3" fmla="*/ 4595752 w 5022702"/>
              <a:gd name="connsiteY3" fmla="*/ 261441 h 261441"/>
              <a:gd name="connsiteX4" fmla="*/ 920 w 5022702"/>
              <a:gd name="connsiteY4" fmla="*/ 260566 h 261441"/>
              <a:gd name="connsiteX0" fmla="*/ 920 w 5022702"/>
              <a:gd name="connsiteY0" fmla="*/ 262332 h 263207"/>
              <a:gd name="connsiteX1" fmla="*/ 0 w 5022702"/>
              <a:gd name="connsiteY1" fmla="*/ 0 h 263207"/>
              <a:gd name="connsiteX2" fmla="*/ 5022702 w 5022702"/>
              <a:gd name="connsiteY2" fmla="*/ 1766 h 263207"/>
              <a:gd name="connsiteX3" fmla="*/ 4595752 w 5022702"/>
              <a:gd name="connsiteY3" fmla="*/ 263207 h 263207"/>
              <a:gd name="connsiteX4" fmla="*/ 920 w 5022702"/>
              <a:gd name="connsiteY4" fmla="*/ 262332 h 2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702" h="263207">
                <a:moveTo>
                  <a:pt x="920" y="262332"/>
                </a:moveTo>
                <a:cubicBezTo>
                  <a:pt x="4875" y="263597"/>
                  <a:pt x="5922" y="6893"/>
                  <a:pt x="0" y="0"/>
                </a:cubicBezTo>
                <a:lnTo>
                  <a:pt x="5022702" y="1766"/>
                </a:lnTo>
                <a:lnTo>
                  <a:pt x="4595752" y="263207"/>
                </a:lnTo>
                <a:lnTo>
                  <a:pt x="920" y="262332"/>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5"/>
          <p:cNvSpPr/>
          <p:nvPr userDrawn="1"/>
        </p:nvSpPr>
        <p:spPr>
          <a:xfrm>
            <a:off x="-14458" y="4376550"/>
            <a:ext cx="3785204" cy="581266"/>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306705 w 5687419"/>
              <a:gd name="connsiteY0" fmla="*/ 260727 h 261441"/>
              <a:gd name="connsiteX1" fmla="*/ 0 w 5687419"/>
              <a:gd name="connsiteY1" fmla="*/ 3871 h 261441"/>
              <a:gd name="connsiteX2" fmla="*/ 5687419 w 5687419"/>
              <a:gd name="connsiteY2" fmla="*/ 0 h 261441"/>
              <a:gd name="connsiteX3" fmla="*/ 5260469 w 5687419"/>
              <a:gd name="connsiteY3" fmla="*/ 261441 h 261441"/>
              <a:gd name="connsiteX4" fmla="*/ 1306705 w 5687419"/>
              <a:gd name="connsiteY4" fmla="*/ 260727 h 261441"/>
              <a:gd name="connsiteX0" fmla="*/ 920 w 4381634"/>
              <a:gd name="connsiteY0" fmla="*/ 260727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60727 h 261441"/>
              <a:gd name="connsiteX0" fmla="*/ 920 w 4381634"/>
              <a:gd name="connsiteY0" fmla="*/ 264644 h 264648"/>
              <a:gd name="connsiteX1" fmla="*/ 0 w 4381634"/>
              <a:gd name="connsiteY1" fmla="*/ 1912 h 264648"/>
              <a:gd name="connsiteX2" fmla="*/ 4381634 w 4381634"/>
              <a:gd name="connsiteY2" fmla="*/ 0 h 264648"/>
              <a:gd name="connsiteX3" fmla="*/ 3954684 w 4381634"/>
              <a:gd name="connsiteY3" fmla="*/ 261441 h 264648"/>
              <a:gd name="connsiteX4" fmla="*/ 920 w 4381634"/>
              <a:gd name="connsiteY4" fmla="*/ 264644 h 264648"/>
              <a:gd name="connsiteX0" fmla="*/ 920 w 4381634"/>
              <a:gd name="connsiteY0" fmla="*/ 256808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56808 h 261441"/>
              <a:gd name="connsiteX0" fmla="*/ 5943 w 4381634"/>
              <a:gd name="connsiteY0" fmla="*/ 262684 h 262688"/>
              <a:gd name="connsiteX1" fmla="*/ 0 w 4381634"/>
              <a:gd name="connsiteY1" fmla="*/ 1912 h 262688"/>
              <a:gd name="connsiteX2" fmla="*/ 4381634 w 4381634"/>
              <a:gd name="connsiteY2" fmla="*/ 0 h 262688"/>
              <a:gd name="connsiteX3" fmla="*/ 3954684 w 4381634"/>
              <a:gd name="connsiteY3" fmla="*/ 261441 h 262688"/>
              <a:gd name="connsiteX4" fmla="*/ 5943 w 4381634"/>
              <a:gd name="connsiteY4" fmla="*/ 262684 h 262688"/>
              <a:gd name="connsiteX0" fmla="*/ 0 w 4375691"/>
              <a:gd name="connsiteY0" fmla="*/ 266649 h 266653"/>
              <a:gd name="connsiteX1" fmla="*/ 39257 w 4375691"/>
              <a:gd name="connsiteY1" fmla="*/ 0 h 266653"/>
              <a:gd name="connsiteX2" fmla="*/ 4375691 w 4375691"/>
              <a:gd name="connsiteY2" fmla="*/ 3965 h 266653"/>
              <a:gd name="connsiteX3" fmla="*/ 3948741 w 4375691"/>
              <a:gd name="connsiteY3" fmla="*/ 265406 h 266653"/>
              <a:gd name="connsiteX4" fmla="*/ 0 w 4375691"/>
              <a:gd name="connsiteY4" fmla="*/ 266649 h 266653"/>
              <a:gd name="connsiteX0" fmla="*/ 10965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0965 w 4386656"/>
              <a:gd name="connsiteY4" fmla="*/ 262731 h 262735"/>
              <a:gd name="connsiteX0" fmla="*/ 1333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333 w 4386656"/>
              <a:gd name="connsiteY4" fmla="*/ 262731 h 262735"/>
              <a:gd name="connsiteX0" fmla="*/ 1333 w 4386656"/>
              <a:gd name="connsiteY0" fmla="*/ 257095 h 261488"/>
              <a:gd name="connsiteX1" fmla="*/ 0 w 4386656"/>
              <a:gd name="connsiteY1" fmla="*/ 0 h 261488"/>
              <a:gd name="connsiteX2" fmla="*/ 4386656 w 4386656"/>
              <a:gd name="connsiteY2" fmla="*/ 47 h 261488"/>
              <a:gd name="connsiteX3" fmla="*/ 3959706 w 4386656"/>
              <a:gd name="connsiteY3" fmla="*/ 261488 h 261488"/>
              <a:gd name="connsiteX4" fmla="*/ 1333 w 4386656"/>
              <a:gd name="connsiteY4" fmla="*/ 257095 h 261488"/>
              <a:gd name="connsiteX0" fmla="*/ 6150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6150 w 4386656"/>
              <a:gd name="connsiteY4" fmla="*/ 262731 h 26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6656" h="262735">
                <a:moveTo>
                  <a:pt x="6150" y="262731"/>
                </a:moveTo>
                <a:cubicBezTo>
                  <a:pt x="10105" y="263996"/>
                  <a:pt x="5922" y="6893"/>
                  <a:pt x="0" y="0"/>
                </a:cubicBezTo>
                <a:lnTo>
                  <a:pt x="4386656" y="47"/>
                </a:lnTo>
                <a:lnTo>
                  <a:pt x="3959706" y="261488"/>
                </a:lnTo>
                <a:lnTo>
                  <a:pt x="6150" y="262731"/>
                </a:lnTo>
                <a:close/>
              </a:path>
            </a:pathLst>
          </a:custGeom>
          <a:solidFill>
            <a:srgbClr val="226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4983982" y="2562291"/>
            <a:ext cx="5452243" cy="578403"/>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a:t>Click to edit Master text styles</a:t>
            </a:r>
          </a:p>
        </p:txBody>
      </p:sp>
      <p:sp>
        <p:nvSpPr>
          <p:cNvPr id="22" name="Text Placeholder 2"/>
          <p:cNvSpPr>
            <a:spLocks noGrp="1"/>
          </p:cNvSpPr>
          <p:nvPr>
            <p:ph type="body" sz="quarter" idx="11" hasCustomPrompt="1"/>
          </p:nvPr>
        </p:nvSpPr>
        <p:spPr>
          <a:xfrm>
            <a:off x="4556298" y="3462088"/>
            <a:ext cx="5452243" cy="575095"/>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Edit Master text styles </a:t>
            </a:r>
          </a:p>
        </p:txBody>
      </p:sp>
      <p:sp>
        <p:nvSpPr>
          <p:cNvPr id="23" name="Text Placeholder 2"/>
          <p:cNvSpPr>
            <a:spLocks noGrp="1"/>
          </p:cNvSpPr>
          <p:nvPr>
            <p:ph type="body" sz="quarter" idx="12"/>
          </p:nvPr>
        </p:nvSpPr>
        <p:spPr>
          <a:xfrm>
            <a:off x="3994096" y="4369269"/>
            <a:ext cx="5452243" cy="588548"/>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a:t>Click to edit Master text styles</a:t>
            </a:r>
          </a:p>
        </p:txBody>
      </p:sp>
      <p:sp>
        <p:nvSpPr>
          <p:cNvPr id="24" name="Text Placeholder 2"/>
          <p:cNvSpPr>
            <a:spLocks noGrp="1"/>
          </p:cNvSpPr>
          <p:nvPr>
            <p:ph type="body" sz="quarter" idx="13" hasCustomPrompt="1"/>
          </p:nvPr>
        </p:nvSpPr>
        <p:spPr>
          <a:xfrm>
            <a:off x="3228871" y="2566523"/>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a:t>
            </a:r>
          </a:p>
        </p:txBody>
      </p:sp>
      <p:sp>
        <p:nvSpPr>
          <p:cNvPr id="25" name="Text Placeholder 2"/>
          <p:cNvSpPr>
            <a:spLocks noGrp="1"/>
          </p:cNvSpPr>
          <p:nvPr>
            <p:ph type="body" sz="quarter" idx="14" hasCustomPrompt="1"/>
          </p:nvPr>
        </p:nvSpPr>
        <p:spPr>
          <a:xfrm>
            <a:off x="2625846" y="3462583"/>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II</a:t>
            </a:r>
          </a:p>
        </p:txBody>
      </p:sp>
      <p:sp>
        <p:nvSpPr>
          <p:cNvPr id="26" name="Text Placeholder 2"/>
          <p:cNvSpPr>
            <a:spLocks noGrp="1"/>
          </p:cNvSpPr>
          <p:nvPr>
            <p:ph type="body" sz="quarter" idx="15" hasCustomPrompt="1"/>
          </p:nvPr>
        </p:nvSpPr>
        <p:spPr>
          <a:xfrm>
            <a:off x="2139285" y="4389090"/>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III</a:t>
            </a:r>
          </a:p>
        </p:txBody>
      </p:sp>
    </p:spTree>
    <p:extLst>
      <p:ext uri="{BB962C8B-B14F-4D97-AF65-F5344CB8AC3E}">
        <p14:creationId xmlns:p14="http://schemas.microsoft.com/office/powerpoint/2010/main" val="61495484"/>
      </p:ext>
    </p:extLst>
  </p:cSld>
  <p:clrMapOvr>
    <a:overrideClrMapping bg1="lt1" tx1="dk1" bg2="lt2" tx2="dk2" accent1="accent1" accent2="accent2" accent3="accent3" accent4="accent4" accent5="accent5" accent6="accent6" hlink="hlink" folHlink="folHlink"/>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tats-5">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36" name="Text Placeholder 5"/>
          <p:cNvSpPr>
            <a:spLocks noGrp="1"/>
          </p:cNvSpPr>
          <p:nvPr>
            <p:ph type="body" sz="quarter" idx="21" hasCustomPrompt="1"/>
          </p:nvPr>
        </p:nvSpPr>
        <p:spPr>
          <a:xfrm>
            <a:off x="3782215" y="2002946"/>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6" name="Text Placeholder 5"/>
          <p:cNvSpPr>
            <a:spLocks noGrp="1"/>
          </p:cNvSpPr>
          <p:nvPr>
            <p:ph type="body" sz="quarter" idx="13" hasCustomPrompt="1"/>
          </p:nvPr>
        </p:nvSpPr>
        <p:spPr>
          <a:xfrm>
            <a:off x="3782214" y="2761012"/>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2" name="Hexagon 1"/>
          <p:cNvSpPr>
            <a:spLocks noChangeAspect="1"/>
          </p:cNvSpPr>
          <p:nvPr userDrawn="1">
            <p:custDataLst>
              <p:custData r:id="rId1"/>
            </p:custDataLst>
          </p:nvPr>
        </p:nvSpPr>
        <p:spPr>
          <a:xfrm rot="16200000">
            <a:off x="3628330" y="173692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Placeholder 5"/>
          <p:cNvSpPr>
            <a:spLocks noGrp="1"/>
          </p:cNvSpPr>
          <p:nvPr>
            <p:ph type="body" sz="quarter" idx="23" hasCustomPrompt="1"/>
          </p:nvPr>
        </p:nvSpPr>
        <p:spPr>
          <a:xfrm>
            <a:off x="6684644" y="2030953"/>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80" name="Text Placeholder 5"/>
          <p:cNvSpPr>
            <a:spLocks noGrp="1"/>
          </p:cNvSpPr>
          <p:nvPr>
            <p:ph type="body" sz="quarter" idx="24" hasCustomPrompt="1"/>
          </p:nvPr>
        </p:nvSpPr>
        <p:spPr>
          <a:xfrm>
            <a:off x="6684644" y="2789019"/>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89" name="Hexagon 1"/>
          <p:cNvSpPr>
            <a:spLocks noChangeAspect="1"/>
          </p:cNvSpPr>
          <p:nvPr userDrawn="1">
            <p:custDataLst>
              <p:custData r:id="rId2"/>
            </p:custDataLst>
          </p:nvPr>
        </p:nvSpPr>
        <p:spPr>
          <a:xfrm rot="16200000">
            <a:off x="6530759" y="173692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5"/>
          <p:cNvSpPr>
            <a:spLocks noGrp="1"/>
          </p:cNvSpPr>
          <p:nvPr>
            <p:ph type="body" sz="quarter" idx="27" hasCustomPrompt="1"/>
          </p:nvPr>
        </p:nvSpPr>
        <p:spPr>
          <a:xfrm>
            <a:off x="2324890" y="4233602"/>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2" name="Text Placeholder 5"/>
          <p:cNvSpPr>
            <a:spLocks noGrp="1"/>
          </p:cNvSpPr>
          <p:nvPr>
            <p:ph type="body" sz="quarter" idx="28" hasCustomPrompt="1"/>
          </p:nvPr>
        </p:nvSpPr>
        <p:spPr>
          <a:xfrm>
            <a:off x="2324889" y="4991668"/>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3" name="Hexagon 1"/>
          <p:cNvSpPr>
            <a:spLocks noChangeAspect="1"/>
          </p:cNvSpPr>
          <p:nvPr userDrawn="1">
            <p:custDataLst>
              <p:custData r:id="rId3"/>
            </p:custDataLst>
          </p:nvPr>
        </p:nvSpPr>
        <p:spPr>
          <a:xfrm rot="16200000">
            <a:off x="2171005" y="3967580"/>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Placeholder 5"/>
          <p:cNvSpPr>
            <a:spLocks noGrp="1"/>
          </p:cNvSpPr>
          <p:nvPr>
            <p:ph type="body" sz="quarter" idx="29" hasCustomPrompt="1"/>
          </p:nvPr>
        </p:nvSpPr>
        <p:spPr>
          <a:xfrm>
            <a:off x="5227319" y="4261609"/>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5" name="Text Placeholder 5"/>
          <p:cNvSpPr>
            <a:spLocks noGrp="1"/>
          </p:cNvSpPr>
          <p:nvPr>
            <p:ph type="body" sz="quarter" idx="30" hasCustomPrompt="1"/>
          </p:nvPr>
        </p:nvSpPr>
        <p:spPr>
          <a:xfrm>
            <a:off x="5227319" y="5019675"/>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8" name="Hexagon 1"/>
          <p:cNvSpPr>
            <a:spLocks noChangeAspect="1"/>
          </p:cNvSpPr>
          <p:nvPr userDrawn="1">
            <p:custDataLst>
              <p:custData r:id="rId4"/>
            </p:custDataLst>
          </p:nvPr>
        </p:nvSpPr>
        <p:spPr>
          <a:xfrm rot="16200000">
            <a:off x="5073434" y="3967580"/>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 Placeholder 5"/>
          <p:cNvSpPr>
            <a:spLocks noGrp="1"/>
          </p:cNvSpPr>
          <p:nvPr>
            <p:ph type="body" sz="quarter" idx="31" hasCustomPrompt="1"/>
          </p:nvPr>
        </p:nvSpPr>
        <p:spPr>
          <a:xfrm>
            <a:off x="8129748" y="4256847"/>
            <a:ext cx="1742753" cy="858645"/>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102" name="Text Placeholder 5"/>
          <p:cNvSpPr>
            <a:spLocks noGrp="1"/>
          </p:cNvSpPr>
          <p:nvPr>
            <p:ph type="body" sz="quarter" idx="32" hasCustomPrompt="1"/>
          </p:nvPr>
        </p:nvSpPr>
        <p:spPr>
          <a:xfrm>
            <a:off x="8129748" y="4991667"/>
            <a:ext cx="1742753" cy="533274"/>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103" name="Hexagon 1"/>
          <p:cNvSpPr>
            <a:spLocks noChangeAspect="1"/>
          </p:cNvSpPr>
          <p:nvPr userDrawn="1">
            <p:custDataLst>
              <p:custData r:id="rId5"/>
            </p:custDataLst>
          </p:nvPr>
        </p:nvSpPr>
        <p:spPr>
          <a:xfrm rot="16200000">
            <a:off x="7981255" y="3967579"/>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6717891"/>
      </p:ext>
    </p:extLst>
  </p:cSld>
  <p:clrMapOvr>
    <a:overrideClrMapping bg1="lt1" tx1="dk1" bg2="lt2" tx2="dk2" accent1="accent1" accent2="accent2" accent3="accent3" accent4="accent4" accent5="accent5" accent6="accent6" hlink="hlink" folHlink="folHlink"/>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Stats-3">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91" name="Text Placeholder 5"/>
          <p:cNvSpPr>
            <a:spLocks noGrp="1"/>
          </p:cNvSpPr>
          <p:nvPr>
            <p:ph type="body" sz="quarter" idx="27" hasCustomPrompt="1"/>
          </p:nvPr>
        </p:nvSpPr>
        <p:spPr>
          <a:xfrm>
            <a:off x="2324890" y="3290627"/>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2" name="Text Placeholder 5"/>
          <p:cNvSpPr>
            <a:spLocks noGrp="1"/>
          </p:cNvSpPr>
          <p:nvPr>
            <p:ph type="body" sz="quarter" idx="28" hasCustomPrompt="1"/>
          </p:nvPr>
        </p:nvSpPr>
        <p:spPr>
          <a:xfrm>
            <a:off x="2324889" y="4048693"/>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3" name="Hexagon 1"/>
          <p:cNvSpPr>
            <a:spLocks noChangeAspect="1"/>
          </p:cNvSpPr>
          <p:nvPr userDrawn="1">
            <p:custDataLst>
              <p:custData r:id="rId1"/>
            </p:custDataLst>
          </p:nvPr>
        </p:nvSpPr>
        <p:spPr>
          <a:xfrm rot="16200000">
            <a:off x="2171005" y="3024605"/>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Placeholder 5"/>
          <p:cNvSpPr>
            <a:spLocks noGrp="1"/>
          </p:cNvSpPr>
          <p:nvPr>
            <p:ph type="body" sz="quarter" idx="29" hasCustomPrompt="1"/>
          </p:nvPr>
        </p:nvSpPr>
        <p:spPr>
          <a:xfrm>
            <a:off x="5227319" y="3318634"/>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5" name="Text Placeholder 5"/>
          <p:cNvSpPr>
            <a:spLocks noGrp="1"/>
          </p:cNvSpPr>
          <p:nvPr>
            <p:ph type="body" sz="quarter" idx="30" hasCustomPrompt="1"/>
          </p:nvPr>
        </p:nvSpPr>
        <p:spPr>
          <a:xfrm>
            <a:off x="5227319" y="4076700"/>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8" name="Hexagon 1"/>
          <p:cNvSpPr>
            <a:spLocks noChangeAspect="1"/>
          </p:cNvSpPr>
          <p:nvPr userDrawn="1">
            <p:custDataLst>
              <p:custData r:id="rId2"/>
            </p:custDataLst>
          </p:nvPr>
        </p:nvSpPr>
        <p:spPr>
          <a:xfrm rot="16200000">
            <a:off x="5073434" y="3024605"/>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 Placeholder 5"/>
          <p:cNvSpPr>
            <a:spLocks noGrp="1"/>
          </p:cNvSpPr>
          <p:nvPr>
            <p:ph type="body" sz="quarter" idx="31" hasCustomPrompt="1"/>
          </p:nvPr>
        </p:nvSpPr>
        <p:spPr>
          <a:xfrm>
            <a:off x="8129748" y="3313872"/>
            <a:ext cx="1742753" cy="858645"/>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102" name="Text Placeholder 5"/>
          <p:cNvSpPr>
            <a:spLocks noGrp="1"/>
          </p:cNvSpPr>
          <p:nvPr>
            <p:ph type="body" sz="quarter" idx="32" hasCustomPrompt="1"/>
          </p:nvPr>
        </p:nvSpPr>
        <p:spPr>
          <a:xfrm>
            <a:off x="8129748" y="4048692"/>
            <a:ext cx="1742753" cy="533274"/>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103" name="Hexagon 1"/>
          <p:cNvSpPr>
            <a:spLocks noChangeAspect="1"/>
          </p:cNvSpPr>
          <p:nvPr userDrawn="1">
            <p:custDataLst>
              <p:custData r:id="rId3"/>
            </p:custDataLst>
          </p:nvPr>
        </p:nvSpPr>
        <p:spPr>
          <a:xfrm rot="16200000">
            <a:off x="7981255" y="302460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5873479"/>
      </p:ext>
    </p:extLst>
  </p:cSld>
  <p:clrMapOvr>
    <a:overrideClrMapping bg1="lt1" tx1="dk1" bg2="lt2" tx2="dk2" accent1="accent1" accent2="accent2" accent3="accent3" accent4="accent4" accent5="accent5" accent6="accent6" hlink="hlink" folHlink="folHlink"/>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Practice director or Presenter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8" name="Text Placeholder 8"/>
          <p:cNvSpPr>
            <a:spLocks noGrp="1"/>
          </p:cNvSpPr>
          <p:nvPr>
            <p:ph type="body" sz="quarter" idx="11"/>
          </p:nvPr>
        </p:nvSpPr>
        <p:spPr>
          <a:xfrm>
            <a:off x="1709988" y="4102371"/>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1" name="Picture Placeholder 12"/>
          <p:cNvSpPr>
            <a:spLocks noGrp="1"/>
          </p:cNvSpPr>
          <p:nvPr>
            <p:ph type="pic" sz="quarter" idx="22"/>
          </p:nvPr>
        </p:nvSpPr>
        <p:spPr>
          <a:xfrm>
            <a:off x="22129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
        <p:nvSpPr>
          <p:cNvPr id="32" name="Text Placeholder 6"/>
          <p:cNvSpPr>
            <a:spLocks noGrp="1"/>
          </p:cNvSpPr>
          <p:nvPr>
            <p:ph type="body" sz="quarter" idx="33"/>
          </p:nvPr>
        </p:nvSpPr>
        <p:spPr>
          <a:xfrm>
            <a:off x="1709988" y="3786005"/>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3" name="Text Placeholder 8"/>
          <p:cNvSpPr>
            <a:spLocks noGrp="1"/>
          </p:cNvSpPr>
          <p:nvPr>
            <p:ph type="body" sz="quarter" idx="34"/>
          </p:nvPr>
        </p:nvSpPr>
        <p:spPr>
          <a:xfrm>
            <a:off x="4948488" y="4102371"/>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4" name="Text Placeholder 6"/>
          <p:cNvSpPr>
            <a:spLocks noGrp="1"/>
          </p:cNvSpPr>
          <p:nvPr>
            <p:ph type="body" sz="quarter" idx="35"/>
          </p:nvPr>
        </p:nvSpPr>
        <p:spPr>
          <a:xfrm>
            <a:off x="4948488" y="3786005"/>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5" name="Text Placeholder 8"/>
          <p:cNvSpPr>
            <a:spLocks noGrp="1"/>
          </p:cNvSpPr>
          <p:nvPr>
            <p:ph type="body" sz="quarter" idx="36"/>
          </p:nvPr>
        </p:nvSpPr>
        <p:spPr>
          <a:xfrm>
            <a:off x="8186988" y="4099968"/>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6" name="Text Placeholder 6"/>
          <p:cNvSpPr>
            <a:spLocks noGrp="1"/>
          </p:cNvSpPr>
          <p:nvPr>
            <p:ph type="body" sz="quarter" idx="37"/>
          </p:nvPr>
        </p:nvSpPr>
        <p:spPr>
          <a:xfrm>
            <a:off x="8186988" y="3783602"/>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8" name="Picture Placeholder 12"/>
          <p:cNvSpPr>
            <a:spLocks noGrp="1"/>
          </p:cNvSpPr>
          <p:nvPr>
            <p:ph type="pic" sz="quarter" idx="38"/>
          </p:nvPr>
        </p:nvSpPr>
        <p:spPr>
          <a:xfrm>
            <a:off x="54514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
        <p:nvSpPr>
          <p:cNvPr id="19" name="Picture Placeholder 12"/>
          <p:cNvSpPr>
            <a:spLocks noGrp="1"/>
          </p:cNvSpPr>
          <p:nvPr>
            <p:ph type="pic" sz="quarter" idx="39"/>
          </p:nvPr>
        </p:nvSpPr>
        <p:spPr>
          <a:xfrm>
            <a:off x="86899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Tree>
    <p:extLst>
      <p:ext uri="{BB962C8B-B14F-4D97-AF65-F5344CB8AC3E}">
        <p14:creationId xmlns:p14="http://schemas.microsoft.com/office/powerpoint/2010/main" val="25505755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9092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preserve="1" userDrawn="1">
  <p:cSld name="Concl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883309" y="776177"/>
            <a:ext cx="7590840" cy="712382"/>
          </a:xfrm>
        </p:spPr>
        <p:txBody>
          <a:bodyPr anchor="t">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
        <p:nvSpPr>
          <p:cNvPr id="3" name="Text Placeholder 2"/>
          <p:cNvSpPr>
            <a:spLocks noGrp="1"/>
          </p:cNvSpPr>
          <p:nvPr>
            <p:ph type="body" sz="quarter" idx="10" hasCustomPrompt="1"/>
          </p:nvPr>
        </p:nvSpPr>
        <p:spPr>
          <a:xfrm>
            <a:off x="883308" y="2914508"/>
            <a:ext cx="3417797" cy="333517"/>
          </a:xfrm>
        </p:spPr>
        <p:txBody>
          <a:bodyPr>
            <a:noAutofit/>
          </a:bodyPr>
          <a:lstStyle>
            <a:lvl1pPr marL="0" indent="0">
              <a:buNone/>
              <a:defRPr sz="18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r>
              <a:rPr lang="en-US" sz="2000" dirty="0" err="1"/>
              <a:t>Tallan</a:t>
            </a:r>
            <a:r>
              <a:rPr lang="en-US" sz="2000" dirty="0"/>
              <a:t> Contacts:</a:t>
            </a:r>
          </a:p>
        </p:txBody>
      </p:sp>
      <p:sp>
        <p:nvSpPr>
          <p:cNvPr id="5" name="Text Placeholder 2"/>
          <p:cNvSpPr>
            <a:spLocks noGrp="1"/>
          </p:cNvSpPr>
          <p:nvPr>
            <p:ph type="body" sz="quarter" idx="11" hasCustomPrompt="1"/>
          </p:nvPr>
        </p:nvSpPr>
        <p:spPr>
          <a:xfrm>
            <a:off x="883308" y="3571733"/>
            <a:ext cx="3417797" cy="2076592"/>
          </a:xfrm>
        </p:spPr>
        <p:txBody>
          <a:bodyPr anchor="t">
            <a:noAutofit/>
          </a:bodyPr>
          <a:lstStyle>
            <a:lvl1pPr marL="0" indent="0">
              <a:buNone/>
              <a:defRPr sz="18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r>
              <a:rPr lang="en-US" sz="2000" dirty="0"/>
              <a:t>Contact Information</a:t>
            </a:r>
          </a:p>
        </p:txBody>
      </p:sp>
    </p:spTree>
    <p:extLst>
      <p:ext uri="{BB962C8B-B14F-4D97-AF65-F5344CB8AC3E}">
        <p14:creationId xmlns:p14="http://schemas.microsoft.com/office/powerpoint/2010/main" val="3289152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14475" y="914400"/>
            <a:ext cx="9144000" cy="5038725"/>
          </a:xfrm>
          <a:prstGeom prst="rect">
            <a:avLst/>
          </a:prstGeom>
        </p:spPr>
        <p:txBody>
          <a:bodyPr anchor="ctr"/>
          <a:lstStyle/>
          <a:p>
            <a:r>
              <a:rPr lang="en-US" dirty="0"/>
              <a:t>Click to edit Master title style</a:t>
            </a:r>
          </a:p>
        </p:txBody>
      </p:sp>
    </p:spTree>
    <p:extLst>
      <p:ext uri="{BB962C8B-B14F-4D97-AF65-F5344CB8AC3E}">
        <p14:creationId xmlns:p14="http://schemas.microsoft.com/office/powerpoint/2010/main" val="649434788"/>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14475" y="914400"/>
            <a:ext cx="9144000" cy="5038725"/>
          </a:xfrm>
          <a:prstGeom prst="rect">
            <a:avLst/>
          </a:prstGeom>
        </p:spPr>
        <p:txBody>
          <a:bodyPr anchor="ctr"/>
          <a:lstStyle/>
          <a:p>
            <a:r>
              <a:rPr lang="en-US" dirty="0"/>
              <a:t>Click to edit Master title style</a:t>
            </a:r>
          </a:p>
        </p:txBody>
      </p:sp>
    </p:spTree>
    <p:extLst>
      <p:ext uri="{BB962C8B-B14F-4D97-AF65-F5344CB8AC3E}">
        <p14:creationId xmlns:p14="http://schemas.microsoft.com/office/powerpoint/2010/main" val="159865034"/>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Centered_txt_2-3 Lines_grey#ababab">
    <p:bg>
      <p:bgPr>
        <a:solidFill>
          <a:srgbClr val="ABABAB"/>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19237" y="914399"/>
            <a:ext cx="9144000" cy="5014913"/>
          </a:xfrm>
          <a:prstGeom prst="rect">
            <a:avLst/>
          </a:prstGeo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17349294"/>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p:cSld name="1_Cover_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78835" y="5073446"/>
            <a:ext cx="7053456" cy="720058"/>
          </a:xfrm>
        </p:spPr>
        <p:txBody>
          <a:bodyPr anchor="b">
            <a:noAutofit/>
          </a:bodyPr>
          <a:lstStyle>
            <a:lvl1pPr algn="l">
              <a:defRPr sz="44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578835" y="5821318"/>
            <a:ext cx="3868024" cy="368053"/>
          </a:xfrm>
        </p:spPr>
        <p:txBody>
          <a:bodyPr>
            <a:normAutofit/>
          </a:bodyPr>
          <a:lstStyle>
            <a:lvl1pPr marL="0" indent="0" algn="l">
              <a:buNone/>
              <a:defRPr sz="2000">
                <a:solidFill>
                  <a:schemeClr val="bg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9469" y="5326895"/>
            <a:ext cx="1302566" cy="728553"/>
          </a:xfrm>
          <a:prstGeom prst="rect">
            <a:avLst/>
          </a:prstGeom>
        </p:spPr>
      </p:pic>
    </p:spTree>
    <p:extLst>
      <p:ext uri="{BB962C8B-B14F-4D97-AF65-F5344CB8AC3E}">
        <p14:creationId xmlns:p14="http://schemas.microsoft.com/office/powerpoint/2010/main" val="2947736031"/>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p:cSld name="2_Cover_Image_Client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078686" y="4919350"/>
            <a:ext cx="4250162" cy="1146998"/>
          </a:xfrm>
        </p:spPr>
        <p:txBody>
          <a:bodyPr anchor="b">
            <a:noAutofit/>
          </a:bodyPr>
          <a:lstStyle>
            <a:lvl1pPr algn="l">
              <a:defRPr sz="44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3078686" y="6094162"/>
            <a:ext cx="3868024" cy="368053"/>
          </a:xfrm>
        </p:spPr>
        <p:txBody>
          <a:bodyPr>
            <a:normAutofit/>
          </a:bodyPr>
          <a:lstStyle>
            <a:lvl1pPr marL="0" indent="0" algn="l">
              <a:buNone/>
              <a:defRPr sz="2000">
                <a:solidFill>
                  <a:schemeClr val="bg1"/>
                </a:solidFill>
                <a:latin typeface="+mn-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49469" y="5325710"/>
            <a:ext cx="1302566" cy="728553"/>
          </a:xfrm>
          <a:prstGeom prst="rect">
            <a:avLst/>
          </a:prstGeom>
        </p:spPr>
      </p:pic>
      <p:sp>
        <p:nvSpPr>
          <p:cNvPr id="4" name="Picture Placeholder 3"/>
          <p:cNvSpPr>
            <a:spLocks noGrp="1"/>
          </p:cNvSpPr>
          <p:nvPr>
            <p:ph type="pic" sz="quarter" idx="10"/>
          </p:nvPr>
        </p:nvSpPr>
        <p:spPr>
          <a:xfrm>
            <a:off x="635588" y="4742618"/>
            <a:ext cx="1780066" cy="1819580"/>
          </a:xfrm>
        </p:spPr>
        <p:txBody>
          <a:bodyPr anchor="ctr"/>
          <a:lstStyle>
            <a:lvl1pPr marL="0" indent="0">
              <a:buNone/>
              <a:defRPr>
                <a:solidFill>
                  <a:schemeClr val="bg1"/>
                </a:solidFill>
              </a:defRPr>
            </a:lvl1pPr>
          </a:lstStyle>
          <a:p>
            <a:r>
              <a:rPr lang="en-US"/>
              <a:t>Drag picture to placeholder or click icon to add</a:t>
            </a:r>
            <a:endParaRPr lang="en-US" dirty="0"/>
          </a:p>
        </p:txBody>
      </p:sp>
      <p:cxnSp>
        <p:nvCxnSpPr>
          <p:cNvPr id="5" name="Straight Connector 4"/>
          <p:cNvCxnSpPr/>
          <p:nvPr/>
        </p:nvCxnSpPr>
        <p:spPr>
          <a:xfrm flipH="1">
            <a:off x="2743200" y="4742618"/>
            <a:ext cx="6824" cy="18195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flipH="1">
            <a:off x="2743200" y="4742618"/>
            <a:ext cx="6824" cy="18195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892804"/>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p:cSld name="3_Cover_Client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10900" y="3443030"/>
            <a:ext cx="4775751" cy="1146998"/>
          </a:xfrm>
        </p:spPr>
        <p:txBody>
          <a:bodyPr anchor="b">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1010900" y="4617842"/>
            <a:ext cx="3417797" cy="644769"/>
          </a:xfrm>
        </p:spPr>
        <p:txBody>
          <a:bodyPr>
            <a:noAutofit/>
          </a:bodyPr>
          <a:lstStyle>
            <a:lvl1pPr marL="0" indent="0" algn="l">
              <a:buNone/>
              <a:defRPr sz="2000">
                <a:solidFill>
                  <a:schemeClr val="bg1"/>
                </a:solidFill>
                <a:latin typeface="+mj-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Picture Placeholder 3"/>
          <p:cNvSpPr>
            <a:spLocks noGrp="1"/>
          </p:cNvSpPr>
          <p:nvPr>
            <p:ph type="pic" sz="quarter" idx="10"/>
          </p:nvPr>
        </p:nvSpPr>
        <p:spPr>
          <a:xfrm>
            <a:off x="1010901" y="1382885"/>
            <a:ext cx="2249798" cy="1369995"/>
          </a:xfrm>
        </p:spPr>
        <p:txBody>
          <a:bodyPr anchor="b"/>
          <a:lstStyle>
            <a:lvl1pPr marL="0" indent="0">
              <a:buNone/>
              <a:defRPr>
                <a:solidFill>
                  <a:schemeClr val="bg1"/>
                </a:solidFill>
              </a:defRPr>
            </a:lvl1pPr>
          </a:lstStyle>
          <a:p>
            <a:r>
              <a:rPr lang="en-US"/>
              <a:t>Drag picture to placeholder or click icon to add</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Tree>
    <p:extLst>
      <p:ext uri="{BB962C8B-B14F-4D97-AF65-F5344CB8AC3E}">
        <p14:creationId xmlns:p14="http://schemas.microsoft.com/office/powerpoint/2010/main" val="3589219229"/>
      </p:ext>
    </p:extLst>
  </p:cSld>
  <p:clrMapOvr>
    <a:masterClrMapping/>
  </p:clrMapOvr>
  <p:extLst mod="1">
    <p:ext uri="{DCECCB84-F9BA-43D5-87BE-67443E8EF086}">
      <p15:sldGuideLst xmlns:p15="http://schemas.microsoft.com/office/powerpoint/2012/main">
        <p15:guide id="3" orient="horz" pos="2160">
          <p15:clr>
            <a:srgbClr val="FBAE40"/>
          </p15:clr>
        </p15:guide>
        <p15:guide id="4" pos="384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p:cSld name="4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1049000" y="2585780"/>
            <a:ext cx="4775751" cy="1146998"/>
          </a:xfrm>
        </p:spPr>
        <p:txBody>
          <a:bodyPr anchor="b">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sp>
        <p:nvSpPr>
          <p:cNvPr id="8" name="Subtitle 2"/>
          <p:cNvSpPr>
            <a:spLocks noGrp="1"/>
          </p:cNvSpPr>
          <p:nvPr>
            <p:ph type="subTitle" idx="1"/>
          </p:nvPr>
        </p:nvSpPr>
        <p:spPr>
          <a:xfrm>
            <a:off x="1049000" y="3760592"/>
            <a:ext cx="3417797" cy="644769"/>
          </a:xfrm>
        </p:spPr>
        <p:txBody>
          <a:bodyPr>
            <a:noAutofit/>
          </a:bodyPr>
          <a:lstStyle>
            <a:lvl1pPr marL="0" indent="0" algn="l">
              <a:buNone/>
              <a:defRPr sz="2000">
                <a:solidFill>
                  <a:schemeClr val="bg1"/>
                </a:solidFill>
                <a:latin typeface="+mj-lt"/>
                <a:cs typeface="Segoe UI"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Tree>
    <p:extLst>
      <p:ext uri="{BB962C8B-B14F-4D97-AF65-F5344CB8AC3E}">
        <p14:creationId xmlns:p14="http://schemas.microsoft.com/office/powerpoint/2010/main" val="402199170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Agenda_Preferr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arallelogram 5"/>
          <p:cNvSpPr/>
          <p:nvPr userDrawn="1"/>
        </p:nvSpPr>
        <p:spPr>
          <a:xfrm>
            <a:off x="7172398"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lvl="0" algn="ctr"/>
            <a:endParaRPr lang="en-US" dirty="0"/>
          </a:p>
        </p:txBody>
      </p:sp>
      <p:sp>
        <p:nvSpPr>
          <p:cNvPr id="5" name="Parallelogram 5"/>
          <p:cNvSpPr/>
          <p:nvPr userDrawn="1"/>
        </p:nvSpPr>
        <p:spPr>
          <a:xfrm>
            <a:off x="3957613"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algn="ctr"/>
            <a:endParaRPr lang="en-US" sz="2400" dirty="0">
              <a:solidFill>
                <a:schemeClr val="bg1"/>
              </a:solidFill>
            </a:endParaRPr>
          </a:p>
        </p:txBody>
      </p:sp>
      <p:sp>
        <p:nvSpPr>
          <p:cNvPr id="6" name="Parallelogram 5"/>
          <p:cNvSpPr/>
          <p:nvPr userDrawn="1"/>
        </p:nvSpPr>
        <p:spPr>
          <a:xfrm>
            <a:off x="742828" y="2513176"/>
            <a:ext cx="4375431" cy="2388434"/>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668" h="1079584">
                <a:moveTo>
                  <a:pt x="0" y="1079584"/>
                </a:moveTo>
                <a:lnTo>
                  <a:pt x="1481144" y="3871"/>
                </a:lnTo>
                <a:lnTo>
                  <a:pt x="5070668" y="0"/>
                </a:lnTo>
                <a:lnTo>
                  <a:pt x="3579812" y="1078834"/>
                </a:lnTo>
                <a:lnTo>
                  <a:pt x="0" y="1079584"/>
                </a:lnTo>
                <a:close/>
              </a:path>
            </a:pathLst>
          </a:custGeom>
          <a:solidFill>
            <a:srgbClr val="236AD7"/>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0" rIns="914400" rtlCol="0" anchor="ctr"/>
          <a:lstStyle/>
          <a:p>
            <a:pPr algn="ctr"/>
            <a:endParaRPr lang="en-US" sz="2400" dirty="0">
              <a:solidFill>
                <a:schemeClr val="bg1"/>
              </a:solidFill>
            </a:endParaRPr>
          </a:p>
        </p:txBody>
      </p:sp>
      <p:sp>
        <p:nvSpPr>
          <p:cNvPr id="8" name="Text Placeholder 7"/>
          <p:cNvSpPr>
            <a:spLocks noGrp="1"/>
          </p:cNvSpPr>
          <p:nvPr>
            <p:ph type="body" sz="quarter" idx="10"/>
          </p:nvPr>
        </p:nvSpPr>
        <p:spPr>
          <a:xfrm>
            <a:off x="742827" y="2513176"/>
            <a:ext cx="4375431" cy="2388434"/>
          </a:xfrm>
        </p:spPr>
        <p:txBody>
          <a:bodyPr lIns="1097280" rIns="1097280" anchor="ctr">
            <a:noAutofit/>
          </a:bodyPr>
          <a:lstStyle>
            <a:lvl1pPr marL="0" indent="0" algn="ctr">
              <a:buNone/>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
        <p:nvSpPr>
          <p:cNvPr id="13" name="Text Placeholder 7"/>
          <p:cNvSpPr>
            <a:spLocks noGrp="1"/>
          </p:cNvSpPr>
          <p:nvPr>
            <p:ph type="body" sz="quarter" idx="11"/>
          </p:nvPr>
        </p:nvSpPr>
        <p:spPr>
          <a:xfrm>
            <a:off x="3957612" y="2513176"/>
            <a:ext cx="4375431" cy="2388434"/>
          </a:xfrm>
        </p:spPr>
        <p:txBody>
          <a:bodyPr lIns="1097280" rIns="1097280" anchor="ctr">
            <a:noAutofit/>
          </a:bodyPr>
          <a:lstStyle>
            <a:lvl1pPr marL="0" indent="0" algn="ctr">
              <a:buNone/>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
        <p:nvSpPr>
          <p:cNvPr id="14" name="Text Placeholder 7"/>
          <p:cNvSpPr>
            <a:spLocks noGrp="1"/>
          </p:cNvSpPr>
          <p:nvPr>
            <p:ph type="body" sz="quarter" idx="12"/>
          </p:nvPr>
        </p:nvSpPr>
        <p:spPr>
          <a:xfrm>
            <a:off x="7172398" y="2513176"/>
            <a:ext cx="4375431" cy="2388434"/>
          </a:xfrm>
        </p:spPr>
        <p:txBody>
          <a:bodyPr lIns="1097280" rIns="1097280" anchor="ctr">
            <a:noAutofit/>
          </a:bodyPr>
          <a:lstStyle>
            <a:lvl1pPr marL="0" indent="0" algn="ctr">
              <a:buNone/>
              <a:tabLst>
                <a:tab pos="1489075" algn="l"/>
              </a:tabLst>
              <a:defRPr sz="2400">
                <a:solidFill>
                  <a:schemeClr val="bg1"/>
                </a:solidFill>
              </a:defRPr>
            </a:lvl1pPr>
            <a:lvl2pPr marL="457200" indent="0" algn="l">
              <a:buNone/>
              <a:defRPr sz="2400"/>
            </a:lvl2pPr>
            <a:lvl3pPr marL="914400" indent="0" algn="l">
              <a:buNone/>
              <a:defRPr sz="2400"/>
            </a:lvl3pPr>
            <a:lvl4pPr marL="1371600" indent="0" algn="l">
              <a:buNone/>
              <a:defRPr sz="2400"/>
            </a:lvl4pPr>
            <a:lvl5pPr marL="1828800" indent="0" algn="l">
              <a:buNone/>
              <a:defRPr sz="2400"/>
            </a:lvl5pPr>
          </a:lstStyle>
          <a:p>
            <a:pPr lvl="0"/>
            <a:r>
              <a:rPr lang="en-US"/>
              <a:t>Click to edit Master text styles</a:t>
            </a:r>
          </a:p>
        </p:txBody>
      </p:sp>
    </p:spTree>
    <p:extLst>
      <p:ext uri="{BB962C8B-B14F-4D97-AF65-F5344CB8AC3E}">
        <p14:creationId xmlns:p14="http://schemas.microsoft.com/office/powerpoint/2010/main" val="3277765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1_Agenda_Second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11" name="Straight Connector 10"/>
          <p:cNvCxnSpPr/>
          <p:nvPr/>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6" name="Parallelogram 5"/>
          <p:cNvSpPr/>
          <p:nvPr/>
        </p:nvSpPr>
        <p:spPr>
          <a:xfrm>
            <a:off x="-16939" y="1513148"/>
            <a:ext cx="4907619"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419" h="261441">
                <a:moveTo>
                  <a:pt x="920" y="256809"/>
                </a:moveTo>
                <a:cubicBezTo>
                  <a:pt x="4875" y="258074"/>
                  <a:pt x="5922" y="10764"/>
                  <a:pt x="0" y="3871"/>
                </a:cubicBezTo>
                <a:lnTo>
                  <a:pt x="5687419" y="0"/>
                </a:lnTo>
                <a:lnTo>
                  <a:pt x="5260469" y="261441"/>
                </a:lnTo>
                <a:lnTo>
                  <a:pt x="920" y="25680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5"/>
          <p:cNvSpPr/>
          <p:nvPr/>
        </p:nvSpPr>
        <p:spPr>
          <a:xfrm>
            <a:off x="-5563" y="2416422"/>
            <a:ext cx="4334041" cy="582310"/>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665637 w 5687419"/>
              <a:gd name="connsiteY0" fmla="*/ 260566 h 261441"/>
              <a:gd name="connsiteX1" fmla="*/ 0 w 5687419"/>
              <a:gd name="connsiteY1" fmla="*/ 3871 h 261441"/>
              <a:gd name="connsiteX2" fmla="*/ 5687419 w 5687419"/>
              <a:gd name="connsiteY2" fmla="*/ 0 h 261441"/>
              <a:gd name="connsiteX3" fmla="*/ 5260469 w 5687419"/>
              <a:gd name="connsiteY3" fmla="*/ 261441 h 261441"/>
              <a:gd name="connsiteX4" fmla="*/ 665637 w 5687419"/>
              <a:gd name="connsiteY4" fmla="*/ 260566 h 261441"/>
              <a:gd name="connsiteX0" fmla="*/ 670455 w 5692237"/>
              <a:gd name="connsiteY0" fmla="*/ 260566 h 261441"/>
              <a:gd name="connsiteX1" fmla="*/ 0 w 5692237"/>
              <a:gd name="connsiteY1" fmla="*/ 5750 h 261441"/>
              <a:gd name="connsiteX2" fmla="*/ 5692237 w 5692237"/>
              <a:gd name="connsiteY2" fmla="*/ 0 h 261441"/>
              <a:gd name="connsiteX3" fmla="*/ 5265287 w 5692237"/>
              <a:gd name="connsiteY3" fmla="*/ 261441 h 261441"/>
              <a:gd name="connsiteX4" fmla="*/ 670455 w 5692237"/>
              <a:gd name="connsiteY4" fmla="*/ 260566 h 261441"/>
              <a:gd name="connsiteX0" fmla="*/ 920 w 5022702"/>
              <a:gd name="connsiteY0" fmla="*/ 260566 h 261441"/>
              <a:gd name="connsiteX1" fmla="*/ 0 w 5022702"/>
              <a:gd name="connsiteY1" fmla="*/ 1992 h 261441"/>
              <a:gd name="connsiteX2" fmla="*/ 5022702 w 5022702"/>
              <a:gd name="connsiteY2" fmla="*/ 0 h 261441"/>
              <a:gd name="connsiteX3" fmla="*/ 4595752 w 5022702"/>
              <a:gd name="connsiteY3" fmla="*/ 261441 h 261441"/>
              <a:gd name="connsiteX4" fmla="*/ 920 w 5022702"/>
              <a:gd name="connsiteY4" fmla="*/ 260566 h 261441"/>
              <a:gd name="connsiteX0" fmla="*/ 920 w 5022702"/>
              <a:gd name="connsiteY0" fmla="*/ 262332 h 263207"/>
              <a:gd name="connsiteX1" fmla="*/ 0 w 5022702"/>
              <a:gd name="connsiteY1" fmla="*/ 0 h 263207"/>
              <a:gd name="connsiteX2" fmla="*/ 5022702 w 5022702"/>
              <a:gd name="connsiteY2" fmla="*/ 1766 h 263207"/>
              <a:gd name="connsiteX3" fmla="*/ 4595752 w 5022702"/>
              <a:gd name="connsiteY3" fmla="*/ 263207 h 263207"/>
              <a:gd name="connsiteX4" fmla="*/ 920 w 5022702"/>
              <a:gd name="connsiteY4" fmla="*/ 262332 h 2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702" h="263207">
                <a:moveTo>
                  <a:pt x="920" y="262332"/>
                </a:moveTo>
                <a:cubicBezTo>
                  <a:pt x="4875" y="263597"/>
                  <a:pt x="5922" y="6893"/>
                  <a:pt x="0" y="0"/>
                </a:cubicBezTo>
                <a:lnTo>
                  <a:pt x="5022702" y="1766"/>
                </a:lnTo>
                <a:lnTo>
                  <a:pt x="4595752" y="263207"/>
                </a:lnTo>
                <a:lnTo>
                  <a:pt x="920" y="262332"/>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Parallelogram 5"/>
          <p:cNvSpPr/>
          <p:nvPr/>
        </p:nvSpPr>
        <p:spPr>
          <a:xfrm>
            <a:off x="-7816" y="3327407"/>
            <a:ext cx="3785204" cy="581266"/>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306705 w 5687419"/>
              <a:gd name="connsiteY0" fmla="*/ 260727 h 261441"/>
              <a:gd name="connsiteX1" fmla="*/ 0 w 5687419"/>
              <a:gd name="connsiteY1" fmla="*/ 3871 h 261441"/>
              <a:gd name="connsiteX2" fmla="*/ 5687419 w 5687419"/>
              <a:gd name="connsiteY2" fmla="*/ 0 h 261441"/>
              <a:gd name="connsiteX3" fmla="*/ 5260469 w 5687419"/>
              <a:gd name="connsiteY3" fmla="*/ 261441 h 261441"/>
              <a:gd name="connsiteX4" fmla="*/ 1306705 w 5687419"/>
              <a:gd name="connsiteY4" fmla="*/ 260727 h 261441"/>
              <a:gd name="connsiteX0" fmla="*/ 920 w 4381634"/>
              <a:gd name="connsiteY0" fmla="*/ 260727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60727 h 261441"/>
              <a:gd name="connsiteX0" fmla="*/ 920 w 4381634"/>
              <a:gd name="connsiteY0" fmla="*/ 264644 h 264648"/>
              <a:gd name="connsiteX1" fmla="*/ 0 w 4381634"/>
              <a:gd name="connsiteY1" fmla="*/ 1912 h 264648"/>
              <a:gd name="connsiteX2" fmla="*/ 4381634 w 4381634"/>
              <a:gd name="connsiteY2" fmla="*/ 0 h 264648"/>
              <a:gd name="connsiteX3" fmla="*/ 3954684 w 4381634"/>
              <a:gd name="connsiteY3" fmla="*/ 261441 h 264648"/>
              <a:gd name="connsiteX4" fmla="*/ 920 w 4381634"/>
              <a:gd name="connsiteY4" fmla="*/ 264644 h 264648"/>
              <a:gd name="connsiteX0" fmla="*/ 920 w 4381634"/>
              <a:gd name="connsiteY0" fmla="*/ 256808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56808 h 261441"/>
              <a:gd name="connsiteX0" fmla="*/ 5943 w 4381634"/>
              <a:gd name="connsiteY0" fmla="*/ 262684 h 262688"/>
              <a:gd name="connsiteX1" fmla="*/ 0 w 4381634"/>
              <a:gd name="connsiteY1" fmla="*/ 1912 h 262688"/>
              <a:gd name="connsiteX2" fmla="*/ 4381634 w 4381634"/>
              <a:gd name="connsiteY2" fmla="*/ 0 h 262688"/>
              <a:gd name="connsiteX3" fmla="*/ 3954684 w 4381634"/>
              <a:gd name="connsiteY3" fmla="*/ 261441 h 262688"/>
              <a:gd name="connsiteX4" fmla="*/ 5943 w 4381634"/>
              <a:gd name="connsiteY4" fmla="*/ 262684 h 262688"/>
              <a:gd name="connsiteX0" fmla="*/ 0 w 4375691"/>
              <a:gd name="connsiteY0" fmla="*/ 266649 h 266653"/>
              <a:gd name="connsiteX1" fmla="*/ 39257 w 4375691"/>
              <a:gd name="connsiteY1" fmla="*/ 0 h 266653"/>
              <a:gd name="connsiteX2" fmla="*/ 4375691 w 4375691"/>
              <a:gd name="connsiteY2" fmla="*/ 3965 h 266653"/>
              <a:gd name="connsiteX3" fmla="*/ 3948741 w 4375691"/>
              <a:gd name="connsiteY3" fmla="*/ 265406 h 266653"/>
              <a:gd name="connsiteX4" fmla="*/ 0 w 4375691"/>
              <a:gd name="connsiteY4" fmla="*/ 266649 h 266653"/>
              <a:gd name="connsiteX0" fmla="*/ 10965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0965 w 4386656"/>
              <a:gd name="connsiteY4" fmla="*/ 262731 h 262735"/>
              <a:gd name="connsiteX0" fmla="*/ 1333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333 w 4386656"/>
              <a:gd name="connsiteY4" fmla="*/ 262731 h 262735"/>
              <a:gd name="connsiteX0" fmla="*/ 1333 w 4386656"/>
              <a:gd name="connsiteY0" fmla="*/ 257095 h 261488"/>
              <a:gd name="connsiteX1" fmla="*/ 0 w 4386656"/>
              <a:gd name="connsiteY1" fmla="*/ 0 h 261488"/>
              <a:gd name="connsiteX2" fmla="*/ 4386656 w 4386656"/>
              <a:gd name="connsiteY2" fmla="*/ 47 h 261488"/>
              <a:gd name="connsiteX3" fmla="*/ 3959706 w 4386656"/>
              <a:gd name="connsiteY3" fmla="*/ 261488 h 261488"/>
              <a:gd name="connsiteX4" fmla="*/ 1333 w 4386656"/>
              <a:gd name="connsiteY4" fmla="*/ 257095 h 261488"/>
              <a:gd name="connsiteX0" fmla="*/ 6150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6150 w 4386656"/>
              <a:gd name="connsiteY4" fmla="*/ 262731 h 26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6656" h="262735">
                <a:moveTo>
                  <a:pt x="6150" y="262731"/>
                </a:moveTo>
                <a:cubicBezTo>
                  <a:pt x="10105" y="263996"/>
                  <a:pt x="5922" y="6893"/>
                  <a:pt x="0" y="0"/>
                </a:cubicBezTo>
                <a:lnTo>
                  <a:pt x="4386656" y="47"/>
                </a:lnTo>
                <a:lnTo>
                  <a:pt x="3959706" y="261488"/>
                </a:lnTo>
                <a:lnTo>
                  <a:pt x="6150" y="262731"/>
                </a:lnTo>
                <a:close/>
              </a:path>
            </a:pathLst>
          </a:custGeom>
          <a:solidFill>
            <a:srgbClr val="226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Parallelogram 5"/>
          <p:cNvSpPr/>
          <p:nvPr/>
        </p:nvSpPr>
        <p:spPr>
          <a:xfrm>
            <a:off x="-10726" y="4234587"/>
            <a:ext cx="3221829" cy="578507"/>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954575 w 5687419"/>
              <a:gd name="connsiteY0" fmla="*/ 260726 h 261441"/>
              <a:gd name="connsiteX1" fmla="*/ 0 w 5687419"/>
              <a:gd name="connsiteY1" fmla="*/ 3871 h 261441"/>
              <a:gd name="connsiteX2" fmla="*/ 5687419 w 5687419"/>
              <a:gd name="connsiteY2" fmla="*/ 0 h 261441"/>
              <a:gd name="connsiteX3" fmla="*/ 5260469 w 5687419"/>
              <a:gd name="connsiteY3" fmla="*/ 261441 h 261441"/>
              <a:gd name="connsiteX4" fmla="*/ 1954575 w 5687419"/>
              <a:gd name="connsiteY4" fmla="*/ 260726 h 261441"/>
              <a:gd name="connsiteX0" fmla="*/ 5943 w 3738787"/>
              <a:gd name="connsiteY0" fmla="*/ 260726 h 261441"/>
              <a:gd name="connsiteX1" fmla="*/ 0 w 3738787"/>
              <a:gd name="connsiteY1" fmla="*/ 1912 h 261441"/>
              <a:gd name="connsiteX2" fmla="*/ 3738787 w 3738787"/>
              <a:gd name="connsiteY2" fmla="*/ 0 h 261441"/>
              <a:gd name="connsiteX3" fmla="*/ 3311837 w 3738787"/>
              <a:gd name="connsiteY3" fmla="*/ 261441 h 261441"/>
              <a:gd name="connsiteX4" fmla="*/ 5943 w 3738787"/>
              <a:gd name="connsiteY4" fmla="*/ 260726 h 261441"/>
              <a:gd name="connsiteX0" fmla="*/ 920 w 3733764"/>
              <a:gd name="connsiteY0" fmla="*/ 260726 h 261441"/>
              <a:gd name="connsiteX1" fmla="*/ 0 w 3733764"/>
              <a:gd name="connsiteY1" fmla="*/ 1912 h 261441"/>
              <a:gd name="connsiteX2" fmla="*/ 3733764 w 3733764"/>
              <a:gd name="connsiteY2" fmla="*/ 0 h 261441"/>
              <a:gd name="connsiteX3" fmla="*/ 3306814 w 3733764"/>
              <a:gd name="connsiteY3" fmla="*/ 261441 h 261441"/>
              <a:gd name="connsiteX4" fmla="*/ 920 w 3733764"/>
              <a:gd name="connsiteY4" fmla="*/ 260726 h 261441"/>
              <a:gd name="connsiteX0" fmla="*/ 920 w 3733764"/>
              <a:gd name="connsiteY0" fmla="*/ 260773 h 261488"/>
              <a:gd name="connsiteX1" fmla="*/ 0 w 3733764"/>
              <a:gd name="connsiteY1" fmla="*/ 0 h 261488"/>
              <a:gd name="connsiteX2" fmla="*/ 3733764 w 3733764"/>
              <a:gd name="connsiteY2" fmla="*/ 47 h 261488"/>
              <a:gd name="connsiteX3" fmla="*/ 3306814 w 3733764"/>
              <a:gd name="connsiteY3" fmla="*/ 261488 h 261488"/>
              <a:gd name="connsiteX4" fmla="*/ 920 w 3733764"/>
              <a:gd name="connsiteY4" fmla="*/ 260773 h 261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3764" h="261488">
                <a:moveTo>
                  <a:pt x="920" y="260773"/>
                </a:moveTo>
                <a:cubicBezTo>
                  <a:pt x="4875" y="262038"/>
                  <a:pt x="5922" y="6893"/>
                  <a:pt x="0" y="0"/>
                </a:cubicBezTo>
                <a:lnTo>
                  <a:pt x="3733764" y="47"/>
                </a:lnTo>
                <a:lnTo>
                  <a:pt x="3306814" y="261488"/>
                </a:lnTo>
                <a:lnTo>
                  <a:pt x="920" y="260773"/>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5"/>
          <p:cNvSpPr/>
          <p:nvPr/>
        </p:nvSpPr>
        <p:spPr>
          <a:xfrm>
            <a:off x="-6753" y="5141873"/>
            <a:ext cx="2658832"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0 w 5686499"/>
              <a:gd name="connsiteY0" fmla="*/ 257744 h 262376"/>
              <a:gd name="connsiteX1" fmla="*/ 2599027 w 5686499"/>
              <a:gd name="connsiteY1" fmla="*/ 0 h 262376"/>
              <a:gd name="connsiteX2" fmla="*/ 5686499 w 5686499"/>
              <a:gd name="connsiteY2" fmla="*/ 935 h 262376"/>
              <a:gd name="connsiteX3" fmla="*/ 5259549 w 5686499"/>
              <a:gd name="connsiteY3" fmla="*/ 262376 h 262376"/>
              <a:gd name="connsiteX4" fmla="*/ 0 w 5686499"/>
              <a:gd name="connsiteY4" fmla="*/ 257744 h 262376"/>
              <a:gd name="connsiteX0" fmla="*/ 0 w 5686499"/>
              <a:gd name="connsiteY0" fmla="*/ 256809 h 261441"/>
              <a:gd name="connsiteX1" fmla="*/ 2599027 w 5686499"/>
              <a:gd name="connsiteY1" fmla="*/ 3871 h 261441"/>
              <a:gd name="connsiteX2" fmla="*/ 5686499 w 5686499"/>
              <a:gd name="connsiteY2" fmla="*/ 0 h 261441"/>
              <a:gd name="connsiteX3" fmla="*/ 5259549 w 5686499"/>
              <a:gd name="connsiteY3" fmla="*/ 261441 h 261441"/>
              <a:gd name="connsiteX4" fmla="*/ 0 w 5686499"/>
              <a:gd name="connsiteY4" fmla="*/ 256809 h 261441"/>
              <a:gd name="connsiteX0" fmla="*/ 0 w 5686499"/>
              <a:gd name="connsiteY0" fmla="*/ 260147 h 264779"/>
              <a:gd name="connsiteX1" fmla="*/ 2599027 w 5686499"/>
              <a:gd name="connsiteY1" fmla="*/ 0 h 264779"/>
              <a:gd name="connsiteX2" fmla="*/ 5686499 w 5686499"/>
              <a:gd name="connsiteY2" fmla="*/ 3338 h 264779"/>
              <a:gd name="connsiteX3" fmla="*/ 5259549 w 5686499"/>
              <a:gd name="connsiteY3" fmla="*/ 264779 h 264779"/>
              <a:gd name="connsiteX4" fmla="*/ 0 w 5686499"/>
              <a:gd name="connsiteY4" fmla="*/ 260147 h 264779"/>
              <a:gd name="connsiteX0" fmla="*/ 0 w 5686499"/>
              <a:gd name="connsiteY0" fmla="*/ 256809 h 261441"/>
              <a:gd name="connsiteX1" fmla="*/ 2605189 w 5686499"/>
              <a:gd name="connsiteY1" fmla="*/ 6274 h 261441"/>
              <a:gd name="connsiteX2" fmla="*/ 5686499 w 5686499"/>
              <a:gd name="connsiteY2" fmla="*/ 0 h 261441"/>
              <a:gd name="connsiteX3" fmla="*/ 5259549 w 5686499"/>
              <a:gd name="connsiteY3" fmla="*/ 261441 h 261441"/>
              <a:gd name="connsiteX4" fmla="*/ 0 w 5686499"/>
              <a:gd name="connsiteY4" fmla="*/ 256809 h 261441"/>
              <a:gd name="connsiteX0" fmla="*/ 0 w 5686499"/>
              <a:gd name="connsiteY0" fmla="*/ 256809 h 261441"/>
              <a:gd name="connsiteX1" fmla="*/ 2605190 w 5686499"/>
              <a:gd name="connsiteY1" fmla="*/ 1468 h 261441"/>
              <a:gd name="connsiteX2" fmla="*/ 5686499 w 5686499"/>
              <a:gd name="connsiteY2" fmla="*/ 0 h 261441"/>
              <a:gd name="connsiteX3" fmla="*/ 5259549 w 5686499"/>
              <a:gd name="connsiteY3" fmla="*/ 261441 h 261441"/>
              <a:gd name="connsiteX4" fmla="*/ 0 w 5686499"/>
              <a:gd name="connsiteY4" fmla="*/ 256809 h 261441"/>
              <a:gd name="connsiteX0" fmla="*/ 13240 w 3081309"/>
              <a:gd name="connsiteY0" fmla="*/ 259212 h 261441"/>
              <a:gd name="connsiteX1" fmla="*/ 0 w 3081309"/>
              <a:gd name="connsiteY1" fmla="*/ 1468 h 261441"/>
              <a:gd name="connsiteX2" fmla="*/ 3081309 w 3081309"/>
              <a:gd name="connsiteY2" fmla="*/ 0 h 261441"/>
              <a:gd name="connsiteX3" fmla="*/ 2654359 w 3081309"/>
              <a:gd name="connsiteY3" fmla="*/ 261441 h 261441"/>
              <a:gd name="connsiteX4" fmla="*/ 13240 w 3081309"/>
              <a:gd name="connsiteY4" fmla="*/ 259212 h 261441"/>
              <a:gd name="connsiteX0" fmla="*/ 3196 w 3081309"/>
              <a:gd name="connsiteY0" fmla="*/ 261171 h 261441"/>
              <a:gd name="connsiteX1" fmla="*/ 0 w 3081309"/>
              <a:gd name="connsiteY1" fmla="*/ 1468 h 261441"/>
              <a:gd name="connsiteX2" fmla="*/ 3081309 w 3081309"/>
              <a:gd name="connsiteY2" fmla="*/ 0 h 261441"/>
              <a:gd name="connsiteX3" fmla="*/ 2654359 w 3081309"/>
              <a:gd name="connsiteY3" fmla="*/ 261441 h 261441"/>
              <a:gd name="connsiteX4" fmla="*/ 3196 w 3081309"/>
              <a:gd name="connsiteY4" fmla="*/ 261171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1309" h="261441">
                <a:moveTo>
                  <a:pt x="3196" y="261171"/>
                </a:moveTo>
                <a:cubicBezTo>
                  <a:pt x="7151" y="262436"/>
                  <a:pt x="5922" y="8361"/>
                  <a:pt x="0" y="1468"/>
                </a:cubicBezTo>
                <a:lnTo>
                  <a:pt x="3081309" y="0"/>
                </a:lnTo>
                <a:lnTo>
                  <a:pt x="2654359" y="261441"/>
                </a:lnTo>
                <a:lnTo>
                  <a:pt x="3196" y="261171"/>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p:cNvSpPr>
            <a:spLocks noGrp="1"/>
          </p:cNvSpPr>
          <p:nvPr>
            <p:ph type="body" sz="quarter" idx="12"/>
          </p:nvPr>
        </p:nvSpPr>
        <p:spPr>
          <a:xfrm>
            <a:off x="5349921" y="1581388"/>
            <a:ext cx="6003879" cy="510163"/>
          </a:xfrm>
        </p:spPr>
        <p:txBody>
          <a:bodyPr>
            <a:noAutofit/>
          </a:bodyPr>
          <a:lstStyle>
            <a:lvl1pPr marL="457200" indent="-457200">
              <a:buClr>
                <a:srgbClr val="ACACAC"/>
              </a:buClr>
              <a:buFont typeface="+mj-lt"/>
              <a:buAutoNum type="arabicPeriod"/>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1" name="Text Placeholder 6"/>
          <p:cNvSpPr>
            <a:spLocks noGrp="1"/>
          </p:cNvSpPr>
          <p:nvPr>
            <p:ph type="body" sz="quarter" idx="13"/>
          </p:nvPr>
        </p:nvSpPr>
        <p:spPr>
          <a:xfrm>
            <a:off x="4890680" y="2521336"/>
            <a:ext cx="6003879" cy="510163"/>
          </a:xfrm>
        </p:spPr>
        <p:txBody>
          <a:bodyPr>
            <a:noAutofit/>
          </a:bodyPr>
          <a:lstStyle>
            <a:lvl1pPr marL="457200" indent="-457200">
              <a:buClr>
                <a:srgbClr val="ACACAC"/>
              </a:buClr>
              <a:buFont typeface="+mj-lt"/>
              <a:buAutoNum type="arabicPeriod" startAt="2"/>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2" name="Text Placeholder 6"/>
          <p:cNvSpPr>
            <a:spLocks noGrp="1"/>
          </p:cNvSpPr>
          <p:nvPr>
            <p:ph type="body" sz="quarter" idx="14"/>
          </p:nvPr>
        </p:nvSpPr>
        <p:spPr>
          <a:xfrm>
            <a:off x="4328478" y="3423889"/>
            <a:ext cx="6003879" cy="510163"/>
          </a:xfrm>
        </p:spPr>
        <p:txBody>
          <a:bodyPr>
            <a:noAutofit/>
          </a:bodyPr>
          <a:lstStyle>
            <a:lvl1pPr marL="457200" indent="-457200">
              <a:buClr>
                <a:srgbClr val="ACACAC"/>
              </a:buClr>
              <a:buFont typeface="+mj-lt"/>
              <a:buAutoNum type="arabicPeriod" startAt="3"/>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
        <p:nvSpPr>
          <p:cNvPr id="23" name="Text Placeholder 6"/>
          <p:cNvSpPr>
            <a:spLocks noGrp="1"/>
          </p:cNvSpPr>
          <p:nvPr>
            <p:ph type="body" sz="quarter" idx="15" hasCustomPrompt="1"/>
          </p:nvPr>
        </p:nvSpPr>
        <p:spPr>
          <a:xfrm>
            <a:off x="3777387" y="4298303"/>
            <a:ext cx="6003879" cy="510163"/>
          </a:xfrm>
        </p:spPr>
        <p:txBody>
          <a:bodyPr>
            <a:noAutofit/>
          </a:bodyPr>
          <a:lstStyle>
            <a:lvl1pPr marL="457200" indent="-457200">
              <a:buClr>
                <a:srgbClr val="ACACAC"/>
              </a:buClr>
              <a:buFont typeface="+mj-lt"/>
              <a:buAutoNum type="arabicPeriod" startAt="4"/>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dirty="0"/>
              <a:t>Edit Master text styles </a:t>
            </a:r>
          </a:p>
        </p:txBody>
      </p:sp>
      <p:sp>
        <p:nvSpPr>
          <p:cNvPr id="25" name="Text Placeholder 6"/>
          <p:cNvSpPr>
            <a:spLocks noGrp="1"/>
          </p:cNvSpPr>
          <p:nvPr>
            <p:ph type="body" sz="quarter" idx="16"/>
          </p:nvPr>
        </p:nvSpPr>
        <p:spPr>
          <a:xfrm>
            <a:off x="3211103" y="5210113"/>
            <a:ext cx="6003879" cy="510163"/>
          </a:xfrm>
        </p:spPr>
        <p:txBody>
          <a:bodyPr>
            <a:noAutofit/>
          </a:bodyPr>
          <a:lstStyle>
            <a:lvl1pPr marL="457200" indent="-457200">
              <a:buClr>
                <a:srgbClr val="ACACAC"/>
              </a:buClr>
              <a:buFont typeface="+mj-lt"/>
              <a:buAutoNum type="arabicPeriod" startAt="5"/>
              <a:defRPr sz="2800">
                <a:solidFill>
                  <a:srgbClr val="575757"/>
                </a:solidFill>
              </a:defRPr>
            </a:lvl1pPr>
            <a:lvl2pPr marL="914400" indent="-457200">
              <a:buFont typeface="+mj-lt"/>
              <a:buAutoNum type="arabicPeriod"/>
              <a:defRPr sz="2800"/>
            </a:lvl2pPr>
            <a:lvl3pPr marL="1257300" indent="-342900">
              <a:buFont typeface="+mj-lt"/>
              <a:buAutoNum type="arabicPeriod"/>
              <a:defRPr sz="2800"/>
            </a:lvl3pPr>
            <a:lvl4pPr marL="1714500" indent="-342900">
              <a:buFont typeface="+mj-lt"/>
              <a:buAutoNum type="arabicPeriod"/>
              <a:defRPr sz="2800"/>
            </a:lvl4pPr>
            <a:lvl5pPr marL="2171700" indent="-342900">
              <a:buFont typeface="+mj-lt"/>
              <a:buAutoNum type="arabicPeriod"/>
              <a:defRPr sz="2800"/>
            </a:lvl5pPr>
            <a:lvl6pPr marL="2286000" marR="0" indent="0" algn="l" defTabSz="914400" rtl="0" eaLnBrk="1" fontAlgn="auto" latinLnBrk="0" hangingPunct="1">
              <a:lnSpc>
                <a:spcPct val="90000"/>
              </a:lnSpc>
              <a:spcBef>
                <a:spcPts val="500"/>
              </a:spcBef>
              <a:spcAft>
                <a:spcPts val="0"/>
              </a:spcAft>
              <a:buClrTx/>
              <a:buSzTx/>
              <a:buFont typeface="+mj-lt"/>
              <a:buNone/>
              <a:tabLst/>
              <a:defRPr sz="2800"/>
            </a:lvl6pPr>
          </a:lstStyle>
          <a:p>
            <a:pPr lvl="0"/>
            <a:r>
              <a:rPr lang="en-US"/>
              <a:t>Click to edit Master text styles</a:t>
            </a:r>
          </a:p>
        </p:txBody>
      </p:sp>
    </p:spTree>
    <p:extLst>
      <p:ext uri="{BB962C8B-B14F-4D97-AF65-F5344CB8AC3E}">
        <p14:creationId xmlns:p14="http://schemas.microsoft.com/office/powerpoint/2010/main" val="130339157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4879958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2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ABAB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84083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1_Section_ang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8"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4" name="Parallelogram 5"/>
          <p:cNvSpPr/>
          <p:nvPr/>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494904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8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236A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6126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3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7"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8"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6CC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85579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7_Section_angle">
    <p:bg>
      <p:bgPr>
        <a:solidFill>
          <a:schemeClr val="bg1"/>
        </a:solid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5043488" y="2803730"/>
            <a:ext cx="6081107" cy="1071410"/>
          </a:xfrm>
        </p:spPr>
        <p:txBody>
          <a:bodyPr anchor="b">
            <a:noAutofit/>
          </a:bodyPr>
          <a:lstStyle>
            <a:lvl1pPr algn="r">
              <a:defRPr sz="4400" cap="none" baseline="0">
                <a:solidFill>
                  <a:srgbClr val="575757"/>
                </a:solidFill>
                <a:latin typeface="+mj-lt"/>
              </a:defRPr>
            </a:lvl1pPr>
          </a:lstStyle>
          <a:p>
            <a:r>
              <a:rPr lang="en-US" dirty="0"/>
              <a:t>Click to edit Master section style</a:t>
            </a:r>
          </a:p>
        </p:txBody>
      </p:sp>
      <p:sp>
        <p:nvSpPr>
          <p:cNvPr id="5" name="Text Placeholder 3"/>
          <p:cNvSpPr>
            <a:spLocks noGrp="1"/>
          </p:cNvSpPr>
          <p:nvPr>
            <p:ph type="body" sz="quarter" idx="10"/>
          </p:nvPr>
        </p:nvSpPr>
        <p:spPr>
          <a:xfrm>
            <a:off x="5043488" y="3917032"/>
            <a:ext cx="6081712" cy="420688"/>
          </a:xfrm>
        </p:spPr>
        <p:txBody>
          <a:bodyPr>
            <a:noAutofit/>
          </a:bodyPr>
          <a:lstStyle>
            <a:lvl1pPr marL="0" indent="0" algn="r">
              <a:buNone/>
              <a:defRPr sz="2000">
                <a:solidFill>
                  <a:srgbClr val="ABABAB"/>
                </a:solidFill>
                <a:latin typeface="+mj-lt"/>
                <a:cs typeface="Segoe UI" panose="020B0502040204020203" pitchFamily="34" charset="0"/>
              </a:defRPr>
            </a:lvl1pPr>
            <a:lvl2pPr marL="457200" indent="0" algn="r">
              <a:buNone/>
              <a:defRPr sz="2000">
                <a:solidFill>
                  <a:schemeClr val="bg1"/>
                </a:solidFill>
                <a:latin typeface="Segoe UI" panose="020B0502040204020203" pitchFamily="34" charset="0"/>
                <a:cs typeface="Segoe UI" panose="020B0502040204020203" pitchFamily="34" charset="0"/>
              </a:defRPr>
            </a:lvl2pPr>
            <a:lvl3pPr marL="914400" indent="0" algn="r">
              <a:buNone/>
              <a:defRPr sz="2000">
                <a:solidFill>
                  <a:schemeClr val="bg1"/>
                </a:solidFill>
                <a:latin typeface="Segoe UI" panose="020B0502040204020203" pitchFamily="34" charset="0"/>
                <a:cs typeface="Segoe UI" panose="020B0502040204020203" pitchFamily="34" charset="0"/>
              </a:defRPr>
            </a:lvl3pPr>
            <a:lvl4pPr marL="1371600" indent="0" algn="r">
              <a:buNone/>
              <a:defRPr sz="2000">
                <a:solidFill>
                  <a:schemeClr val="bg1"/>
                </a:solidFill>
                <a:latin typeface="Segoe UI" panose="020B0502040204020203" pitchFamily="34" charset="0"/>
                <a:cs typeface="Segoe UI" panose="020B0502040204020203" pitchFamily="34" charset="0"/>
              </a:defRPr>
            </a:lvl4pPr>
            <a:lvl5pPr marL="1828800" indent="0" algn="r">
              <a:buNone/>
              <a:defRPr sz="20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6" name="Parallelogram 5"/>
          <p:cNvSpPr/>
          <p:nvPr userDrawn="1"/>
        </p:nvSpPr>
        <p:spPr>
          <a:xfrm>
            <a:off x="-5313" y="1886575"/>
            <a:ext cx="4907004" cy="3142089"/>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6706" h="1420240">
                <a:moveTo>
                  <a:pt x="2531" y="1419914"/>
                </a:moveTo>
                <a:cubicBezTo>
                  <a:pt x="3581" y="948044"/>
                  <a:pt x="-890" y="471870"/>
                  <a:pt x="160" y="0"/>
                </a:cubicBezTo>
                <a:lnTo>
                  <a:pt x="5686706" y="434"/>
                </a:lnTo>
                <a:lnTo>
                  <a:pt x="3391347" y="1420240"/>
                </a:lnTo>
                <a:lnTo>
                  <a:pt x="2531" y="1419914"/>
                </a:lnTo>
                <a:close/>
              </a:path>
            </a:pathLst>
          </a:custGeom>
          <a:solidFill>
            <a:srgbClr val="5757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731254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Headline_SubHead_Bullets">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933576"/>
            <a:ext cx="10515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3274577032"/>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Headline_bullets">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838200" y="1305232"/>
            <a:ext cx="10515600" cy="4638368"/>
          </a:xfrm>
        </p:spPr>
        <p:txBody>
          <a:bodyPr anchor="ct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350145"/>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Headline_SubHead_Bullets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196" y="1933576"/>
            <a:ext cx="5943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2826918115"/>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Headline_bullets_short">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124205" y="1305232"/>
            <a:ext cx="5943600" cy="4638368"/>
          </a:xfrm>
        </p:spPr>
        <p:txBody>
          <a:bodyPr anchor="ct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8093192"/>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Headline_SubHead_Para tx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933576"/>
            <a:ext cx="10515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870427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95613721"/>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Headline_Para tx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838200" y="1378424"/>
            <a:ext cx="10515600" cy="4496938"/>
          </a:xfrm>
        </p:spPr>
        <p:txBody>
          <a:bodyPr anchor="ctr">
            <a:noAutofit/>
          </a:bodyPr>
          <a:lstStyle>
            <a:lvl1pPr marL="0" indent="0" algn="l">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3300561528"/>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Headeline_SubHead_Para txt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207" y="1933576"/>
            <a:ext cx="5943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4189678738"/>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Headline_Para txt_shor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197" y="1378424"/>
            <a:ext cx="5943600" cy="4496938"/>
          </a:xfrm>
        </p:spPr>
        <p:txBody>
          <a:bodyPr anchor="ctr">
            <a:noAutofit/>
          </a:bodyPr>
          <a:lstStyle>
            <a:lvl1pPr marL="0" indent="0" algn="l">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38079614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Headline_Image_lar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38200" y="1392071"/>
            <a:ext cx="10515600" cy="4572001"/>
          </a:xfrm>
        </p:spPr>
        <p:txBody>
          <a:bodyPr anchor="ctr"/>
          <a:lstStyle>
            <a:lvl1pPr algn="ctr">
              <a:defRPr/>
            </a:lvl1pPr>
          </a:lstStyle>
          <a:p>
            <a:r>
              <a:rPr lang="en-US"/>
              <a:t>Drag picture to placeholder or click icon to add</a:t>
            </a:r>
          </a:p>
        </p:txBody>
      </p:sp>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136449998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1_Headline_Table">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3" name="Table Placeholder 2"/>
          <p:cNvSpPr>
            <a:spLocks noGrp="1"/>
          </p:cNvSpPr>
          <p:nvPr>
            <p:ph type="tbl" sz="quarter" idx="11"/>
          </p:nvPr>
        </p:nvSpPr>
        <p:spPr>
          <a:xfrm>
            <a:off x="838200" y="1400636"/>
            <a:ext cx="10515600" cy="4562642"/>
          </a:xfrm>
        </p:spPr>
        <p:txBody>
          <a:bodyPr anchor="ctr"/>
          <a:lstStyle>
            <a:lvl1pPr algn="ctr">
              <a:defRPr/>
            </a:lvl1pPr>
          </a:lstStyle>
          <a:p>
            <a:r>
              <a:rPr lang="en-US"/>
              <a:t>Click icon to add table</a:t>
            </a:r>
            <a:endParaRPr lang="en-US" dirty="0"/>
          </a:p>
        </p:txBody>
      </p:sp>
    </p:spTree>
    <p:extLst>
      <p:ext uri="{BB962C8B-B14F-4D97-AF65-F5344CB8AC3E}">
        <p14:creationId xmlns:p14="http://schemas.microsoft.com/office/powerpoint/2010/main" val="367022951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Headline_SubHead_2col">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
        <p:nvSpPr>
          <p:cNvPr id="21" name="Text Placeholder 2"/>
          <p:cNvSpPr>
            <a:spLocks noGrp="1"/>
          </p:cNvSpPr>
          <p:nvPr>
            <p:ph idx="1"/>
          </p:nvPr>
        </p:nvSpPr>
        <p:spPr>
          <a:xfrm>
            <a:off x="1104014" y="1933576"/>
            <a:ext cx="4572000" cy="4243388"/>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933576"/>
            <a:ext cx="4572000" cy="4243388"/>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0370150"/>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Headline_2col">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1104014" y="1600200"/>
            <a:ext cx="4572000" cy="4415589"/>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600200"/>
            <a:ext cx="4572000" cy="4415589"/>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8340123"/>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_Subtitle_3_Icon_Tex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444444"/>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1709988" y="429410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5" name="Picture Placeholder 12"/>
          <p:cNvSpPr>
            <a:spLocks noGrp="1"/>
          </p:cNvSpPr>
          <p:nvPr>
            <p:ph type="pic" sz="quarter" idx="15"/>
          </p:nvPr>
        </p:nvSpPr>
        <p:spPr>
          <a:xfrm>
            <a:off x="87813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7" name="Picture Placeholder 12"/>
          <p:cNvSpPr>
            <a:spLocks noGrp="1"/>
          </p:cNvSpPr>
          <p:nvPr>
            <p:ph type="pic" sz="quarter" idx="21"/>
          </p:nvPr>
        </p:nvSpPr>
        <p:spPr>
          <a:xfrm>
            <a:off x="55428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8" name="Picture Placeholder 12"/>
          <p:cNvSpPr>
            <a:spLocks noGrp="1"/>
          </p:cNvSpPr>
          <p:nvPr>
            <p:ph type="pic" sz="quarter" idx="22"/>
          </p:nvPr>
        </p:nvSpPr>
        <p:spPr>
          <a:xfrm>
            <a:off x="2304348" y="2911573"/>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19" name="Text Placeholder 6"/>
          <p:cNvSpPr>
            <a:spLocks noGrp="1"/>
          </p:cNvSpPr>
          <p:nvPr>
            <p:ph type="body" sz="quarter" idx="33"/>
          </p:nvPr>
        </p:nvSpPr>
        <p:spPr>
          <a:xfrm>
            <a:off x="1709988" y="397773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20" name="Text Placeholder 8"/>
          <p:cNvSpPr>
            <a:spLocks noGrp="1"/>
          </p:cNvSpPr>
          <p:nvPr>
            <p:ph type="body" sz="quarter" idx="34"/>
          </p:nvPr>
        </p:nvSpPr>
        <p:spPr>
          <a:xfrm>
            <a:off x="4948488" y="429410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0" name="Text Placeholder 6"/>
          <p:cNvSpPr>
            <a:spLocks noGrp="1"/>
          </p:cNvSpPr>
          <p:nvPr>
            <p:ph type="body" sz="quarter" idx="35"/>
          </p:nvPr>
        </p:nvSpPr>
        <p:spPr>
          <a:xfrm>
            <a:off x="4948488" y="397773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1" name="Text Placeholder 8"/>
          <p:cNvSpPr>
            <a:spLocks noGrp="1"/>
          </p:cNvSpPr>
          <p:nvPr>
            <p:ph type="body" sz="quarter" idx="36"/>
          </p:nvPr>
        </p:nvSpPr>
        <p:spPr>
          <a:xfrm>
            <a:off x="8186988" y="4291697"/>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Text Placeholder 6"/>
          <p:cNvSpPr>
            <a:spLocks noGrp="1"/>
          </p:cNvSpPr>
          <p:nvPr>
            <p:ph type="body" sz="quarter" idx="37"/>
          </p:nvPr>
        </p:nvSpPr>
        <p:spPr>
          <a:xfrm>
            <a:off x="8186988" y="3975331"/>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387270983"/>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_3_Icon_Tex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8" name="Text Placeholder 8"/>
          <p:cNvSpPr>
            <a:spLocks noGrp="1"/>
          </p:cNvSpPr>
          <p:nvPr>
            <p:ph type="body" sz="quarter" idx="11"/>
          </p:nvPr>
        </p:nvSpPr>
        <p:spPr>
          <a:xfrm>
            <a:off x="1709988" y="4077613"/>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9" name="Picture Placeholder 12"/>
          <p:cNvSpPr>
            <a:spLocks noGrp="1"/>
          </p:cNvSpPr>
          <p:nvPr>
            <p:ph type="pic" sz="quarter" idx="15"/>
          </p:nvPr>
        </p:nvSpPr>
        <p:spPr>
          <a:xfrm>
            <a:off x="87813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0" name="Picture Placeholder 12"/>
          <p:cNvSpPr>
            <a:spLocks noGrp="1"/>
          </p:cNvSpPr>
          <p:nvPr>
            <p:ph type="pic" sz="quarter" idx="21"/>
          </p:nvPr>
        </p:nvSpPr>
        <p:spPr>
          <a:xfrm>
            <a:off x="55428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1" name="Picture Placeholder 12"/>
          <p:cNvSpPr>
            <a:spLocks noGrp="1"/>
          </p:cNvSpPr>
          <p:nvPr>
            <p:ph type="pic" sz="quarter" idx="22"/>
          </p:nvPr>
        </p:nvSpPr>
        <p:spPr>
          <a:xfrm>
            <a:off x="2304348" y="2695086"/>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2" name="Text Placeholder 6"/>
          <p:cNvSpPr>
            <a:spLocks noGrp="1"/>
          </p:cNvSpPr>
          <p:nvPr>
            <p:ph type="body" sz="quarter" idx="33"/>
          </p:nvPr>
        </p:nvSpPr>
        <p:spPr>
          <a:xfrm>
            <a:off x="1709988" y="3761247"/>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3" name="Text Placeholder 8"/>
          <p:cNvSpPr>
            <a:spLocks noGrp="1"/>
          </p:cNvSpPr>
          <p:nvPr>
            <p:ph type="body" sz="quarter" idx="34"/>
          </p:nvPr>
        </p:nvSpPr>
        <p:spPr>
          <a:xfrm>
            <a:off x="4948488" y="4077613"/>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4" name="Text Placeholder 6"/>
          <p:cNvSpPr>
            <a:spLocks noGrp="1"/>
          </p:cNvSpPr>
          <p:nvPr>
            <p:ph type="body" sz="quarter" idx="35"/>
          </p:nvPr>
        </p:nvSpPr>
        <p:spPr>
          <a:xfrm>
            <a:off x="4948488" y="3761247"/>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5" name="Text Placeholder 8"/>
          <p:cNvSpPr>
            <a:spLocks noGrp="1"/>
          </p:cNvSpPr>
          <p:nvPr>
            <p:ph type="body" sz="quarter" idx="36"/>
          </p:nvPr>
        </p:nvSpPr>
        <p:spPr>
          <a:xfrm>
            <a:off x="8186988" y="4075210"/>
            <a:ext cx="2286000" cy="916702"/>
          </a:xfrm>
        </p:spPr>
        <p:txBody>
          <a:bodyPr anchor="t">
            <a:noAutofit/>
          </a:bodyPr>
          <a:lstStyle>
            <a:lvl1pPr marL="0" indent="0" algn="ctr">
              <a:buFont typeface="Arial" panose="020B0604020202020204" pitchFamily="34" charset="0"/>
              <a:buNone/>
              <a:defRPr sz="12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6" name="Text Placeholder 6"/>
          <p:cNvSpPr>
            <a:spLocks noGrp="1"/>
          </p:cNvSpPr>
          <p:nvPr>
            <p:ph type="body" sz="quarter" idx="37"/>
          </p:nvPr>
        </p:nvSpPr>
        <p:spPr>
          <a:xfrm>
            <a:off x="8186988" y="3758844"/>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97100232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_3_Icon_Bullets">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9" name="Picture Placeholder 12"/>
          <p:cNvSpPr>
            <a:spLocks noGrp="1"/>
          </p:cNvSpPr>
          <p:nvPr>
            <p:ph type="pic" sz="quarter" idx="15"/>
          </p:nvPr>
        </p:nvSpPr>
        <p:spPr>
          <a:xfrm>
            <a:off x="8777934"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0" name="Picture Placeholder 12"/>
          <p:cNvSpPr>
            <a:spLocks noGrp="1"/>
          </p:cNvSpPr>
          <p:nvPr>
            <p:ph type="pic" sz="quarter" idx="21"/>
          </p:nvPr>
        </p:nvSpPr>
        <p:spPr>
          <a:xfrm>
            <a:off x="5541141"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1" name="Picture Placeholder 12"/>
          <p:cNvSpPr>
            <a:spLocks noGrp="1"/>
          </p:cNvSpPr>
          <p:nvPr>
            <p:ph type="pic" sz="quarter" idx="22"/>
          </p:nvPr>
        </p:nvSpPr>
        <p:spPr>
          <a:xfrm>
            <a:off x="2304348" y="1732630"/>
            <a:ext cx="1097280" cy="731520"/>
          </a:xfrm>
        </p:spPr>
        <p:txBody>
          <a:bodyPr>
            <a:noAutofit/>
          </a:bodyPr>
          <a:lstStyle>
            <a:lvl1pPr marL="0" indent="0">
              <a:buNone/>
              <a:defRPr sz="600"/>
            </a:lvl1pPr>
          </a:lstStyle>
          <a:p>
            <a:r>
              <a:rPr lang="en-US"/>
              <a:t>Drag picture to placeholder or click icon to add</a:t>
            </a:r>
            <a:endParaRPr lang="en-US" dirty="0"/>
          </a:p>
        </p:txBody>
      </p:sp>
      <p:sp>
        <p:nvSpPr>
          <p:cNvPr id="3" name="Text Placeholder 2"/>
          <p:cNvSpPr>
            <a:spLocks noGrp="1"/>
          </p:cNvSpPr>
          <p:nvPr>
            <p:ph type="body" sz="quarter" idx="23"/>
          </p:nvPr>
        </p:nvSpPr>
        <p:spPr>
          <a:xfrm>
            <a:off x="1572828" y="2785658"/>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2" name="Text Placeholder 2"/>
          <p:cNvSpPr>
            <a:spLocks noGrp="1"/>
          </p:cNvSpPr>
          <p:nvPr>
            <p:ph type="body" sz="quarter" idx="24"/>
          </p:nvPr>
        </p:nvSpPr>
        <p:spPr>
          <a:xfrm>
            <a:off x="1572828" y="3471554"/>
            <a:ext cx="2560320" cy="2424280"/>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3" name="Text Placeholder 2"/>
          <p:cNvSpPr>
            <a:spLocks noGrp="1"/>
          </p:cNvSpPr>
          <p:nvPr>
            <p:ph type="body" sz="quarter" idx="25"/>
          </p:nvPr>
        </p:nvSpPr>
        <p:spPr>
          <a:xfrm>
            <a:off x="4809621" y="2800820"/>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4" name="Text Placeholder 2"/>
          <p:cNvSpPr>
            <a:spLocks noGrp="1"/>
          </p:cNvSpPr>
          <p:nvPr>
            <p:ph type="body" sz="quarter" idx="26"/>
          </p:nvPr>
        </p:nvSpPr>
        <p:spPr>
          <a:xfrm>
            <a:off x="4809621" y="3486716"/>
            <a:ext cx="2560320" cy="2424280"/>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5" name="Text Placeholder 2"/>
          <p:cNvSpPr>
            <a:spLocks noGrp="1"/>
          </p:cNvSpPr>
          <p:nvPr>
            <p:ph type="body" sz="quarter" idx="27"/>
          </p:nvPr>
        </p:nvSpPr>
        <p:spPr>
          <a:xfrm>
            <a:off x="8046414" y="2785658"/>
            <a:ext cx="2560320" cy="327759"/>
          </a:xfrm>
        </p:spPr>
        <p:txBody>
          <a:bodyPr anchor="t"/>
          <a:lstStyle>
            <a:lvl1pPr marL="0" indent="0" algn="ctr">
              <a:buNone/>
              <a:defRPr sz="2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26" name="Text Placeholder 2"/>
          <p:cNvSpPr>
            <a:spLocks noGrp="1"/>
          </p:cNvSpPr>
          <p:nvPr>
            <p:ph type="body" sz="quarter" idx="28"/>
          </p:nvPr>
        </p:nvSpPr>
        <p:spPr>
          <a:xfrm>
            <a:off x="8046414" y="3471554"/>
            <a:ext cx="2560320" cy="2439442"/>
          </a:xfrm>
        </p:spPr>
        <p:txBody>
          <a:bodyPr anchor="t"/>
          <a:lstStyle>
            <a:lvl1pPr marL="285750" indent="-285750" algn="l">
              <a:buFont typeface="Arial" panose="020B0604020202020204" pitchFamily="34" charset="0"/>
              <a:buChar char="•"/>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31930488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6" name="Slide Number Placeholder 3"/>
          <p:cNvSpPr>
            <a:spLocks noGrp="1"/>
          </p:cNvSpPr>
          <p:nvPr>
            <p:ph type="sldNum" sz="quarter" idx="4"/>
          </p:nvPr>
        </p:nvSpPr>
        <p:spPr>
          <a:xfrm>
            <a:off x="11833804" y="6662835"/>
            <a:ext cx="104196" cy="90602"/>
          </a:xfrm>
          <a:prstGeom prst="rect">
            <a:avLst/>
          </a:prstGeom>
        </p:spPr>
        <p:txBody>
          <a:bodyPr vert="horz" wrap="none" lIns="0" tIns="0" rIns="0" bIns="0" rtlCol="0" anchor="ctr">
            <a:spAutoFit/>
          </a:bodyPr>
          <a:lstStyle>
            <a:lvl1pPr algn="r">
              <a:defRPr lang="en-US" sz="654" smtClean="0">
                <a:gradFill>
                  <a:gsLst>
                    <a:gs pos="31624">
                      <a:srgbClr val="505050"/>
                    </a:gs>
                    <a:gs pos="45000">
                      <a:srgbClr val="505050"/>
                    </a:gs>
                  </a:gsLst>
                  <a:lin ang="5400000" scaled="0"/>
                </a:gradFill>
              </a:defRPr>
            </a:lvl1pPr>
          </a:lstStyle>
          <a:p>
            <a:pPr defTabSz="807385">
              <a:lnSpc>
                <a:spcPct val="90000"/>
              </a:lnSpc>
            </a:pPr>
            <a:fld id="{2BDEB1D2-51A7-4905-969F-F05A60425C66}" type="slidenum">
              <a:rPr lang="en-US" smtClean="0"/>
              <a:pPr defTabSz="807385">
                <a:lnSpc>
                  <a:spcPct val="90000"/>
                </a:lnSpc>
              </a:pPr>
              <a:t>‹#›</a:t>
            </a:fld>
            <a:endParaRPr lang="en-US"/>
          </a:p>
        </p:txBody>
      </p:sp>
      <p:sp>
        <p:nvSpPr>
          <p:cNvPr id="5" name="Title Placeholder 1"/>
          <p:cNvSpPr>
            <a:spLocks noGrp="1"/>
          </p:cNvSpPr>
          <p:nvPr>
            <p:ph type="title"/>
          </p:nvPr>
        </p:nvSpPr>
        <p:spPr>
          <a:xfrm>
            <a:off x="235857" y="210738"/>
            <a:ext cx="11720286" cy="325923"/>
          </a:xfrm>
          <a:prstGeom prst="rect">
            <a:avLst/>
          </a:prstGeom>
        </p:spPr>
        <p:txBody>
          <a:bodyPr vert="horz" wrap="square" lIns="0" tIns="0" rIns="0" bIns="0" rtlCol="0" anchor="t">
            <a:spAutoFit/>
          </a:bodyPr>
          <a:lstStyle/>
          <a:p>
            <a:r>
              <a:rPr lang="en-US"/>
              <a:t>Click to edit Master title style</a:t>
            </a:r>
          </a:p>
        </p:txBody>
      </p:sp>
    </p:spTree>
    <p:extLst>
      <p:ext uri="{BB962C8B-B14F-4D97-AF65-F5344CB8AC3E}">
        <p14:creationId xmlns:p14="http://schemas.microsoft.com/office/powerpoint/2010/main" val="4035229713"/>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Headline_SubHead_Para txt_grey">
    <p:bg>
      <p:bgPr>
        <a:solidFill>
          <a:srgbClr val="F6F6F6"/>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838200" y="1933576"/>
            <a:ext cx="10515600" cy="394178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3098075611"/>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Headline_Para txt_grey">
    <p:bg>
      <p:bgPr>
        <a:solidFill>
          <a:srgbClr val="F6F6F6"/>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838200" y="1516726"/>
            <a:ext cx="10515600" cy="4358636"/>
          </a:xfrm>
        </p:spPr>
        <p:txBody>
          <a:bodyPr anchor="ctr">
            <a:norm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1504953989"/>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Headline_SubHead_Bullets_grey_short">
    <p:bg>
      <p:bgPr>
        <a:solidFill>
          <a:srgbClr val="F6F6F6"/>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3124208" y="1933576"/>
            <a:ext cx="5943600" cy="3941786"/>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7" name="Rectangle 6"/>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
        <p:nvSpPr>
          <p:cNvPr id="6"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Tree>
    <p:extLst>
      <p:ext uri="{BB962C8B-B14F-4D97-AF65-F5344CB8AC3E}">
        <p14:creationId xmlns:p14="http://schemas.microsoft.com/office/powerpoint/2010/main" val="3222461765"/>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1_Headline_Bullets_Long">
    <p:bg>
      <p:bgPr>
        <a:solidFill>
          <a:srgbClr val="F6F6F6"/>
        </a:solidFill>
        <a:effectLst/>
      </p:bgPr>
    </p:bg>
    <p:spTree>
      <p:nvGrpSpPr>
        <p:cNvPr id="1" name=""/>
        <p:cNvGrpSpPr/>
        <p:nvPr/>
      </p:nvGrpSpPr>
      <p:grpSpPr>
        <a:xfrm>
          <a:off x="0" y="0"/>
          <a:ext cx="0" cy="0"/>
          <a:chOff x="0" y="0"/>
          <a:chExt cx="0" cy="0"/>
        </a:xfrm>
      </p:grpSpPr>
      <p:sp>
        <p:nvSpPr>
          <p:cNvPr id="6" name="Rectangle 5"/>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5" name="Text Placeholder 4"/>
          <p:cNvSpPr>
            <a:spLocks noGrp="1"/>
          </p:cNvSpPr>
          <p:nvPr>
            <p:ph type="body" sz="quarter" idx="11"/>
          </p:nvPr>
        </p:nvSpPr>
        <p:spPr>
          <a:xfrm>
            <a:off x="3124204" y="1378424"/>
            <a:ext cx="5943600" cy="4496938"/>
          </a:xfrm>
        </p:spPr>
        <p:txBody>
          <a:bodyPr anchor="ctr">
            <a:noAutofit/>
          </a:bodyPr>
          <a:lstStyle>
            <a:lvl1pPr marL="342900" indent="-342900">
              <a:buFont typeface="Arial" panose="020B0604020202020204" pitchFamily="34" charset="0"/>
              <a:buChar char="•"/>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
        <p:nvSpPr>
          <p:cNvPr id="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defRPr>
                <a:solidFill>
                  <a:srgbClr val="575757"/>
                </a:solidFill>
              </a:defRPr>
            </a:lvl1pPr>
          </a:lstStyle>
          <a:p>
            <a:r>
              <a:rPr lang="en-US"/>
              <a:t>Click to edit Master title style</a:t>
            </a:r>
            <a:endParaRPr lang="en-US" dirty="0"/>
          </a:p>
        </p:txBody>
      </p:sp>
    </p:spTree>
    <p:extLst>
      <p:ext uri="{BB962C8B-B14F-4D97-AF65-F5344CB8AC3E}">
        <p14:creationId xmlns:p14="http://schemas.microsoft.com/office/powerpoint/2010/main" val="3734971715"/>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Headline_SubHead_2col_grey">
    <p:bg>
      <p:bgPr>
        <a:solidFill>
          <a:srgbClr val="F6F6F6"/>
        </a:solidFill>
        <a:effectLst/>
      </p:bgPr>
    </p:bg>
    <p:spTree>
      <p:nvGrpSpPr>
        <p:cNvPr id="1" name=""/>
        <p:cNvGrpSpPr/>
        <p:nvPr/>
      </p:nvGrpSpPr>
      <p:grpSpPr>
        <a:xfrm>
          <a:off x="0" y="0"/>
          <a:ext cx="0" cy="0"/>
          <a:chOff x="0" y="0"/>
          <a:chExt cx="0" cy="0"/>
        </a:xfrm>
      </p:grpSpPr>
      <p:sp>
        <p:nvSpPr>
          <p:cNvPr id="3" name="Rectangle 2"/>
          <p:cNvSpPr/>
          <p:nvPr/>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0" y="1151602"/>
            <a:ext cx="12192000" cy="0"/>
          </a:xfrm>
          <a:prstGeom prst="line">
            <a:avLst/>
          </a:prstGeom>
          <a:ln w="6350">
            <a:solidFill>
              <a:srgbClr val="6CC300"/>
            </a:solidFill>
          </a:ln>
        </p:spPr>
        <p:style>
          <a:lnRef idx="1">
            <a:schemeClr val="accent1"/>
          </a:lnRef>
          <a:fillRef idx="0">
            <a:schemeClr val="accent1"/>
          </a:fillRef>
          <a:effectRef idx="0">
            <a:schemeClr val="accent1"/>
          </a:effectRef>
          <a:fontRef idx="minor">
            <a:schemeClr val="tx1"/>
          </a:fontRef>
        </p:style>
      </p:cxn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575757"/>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sp>
        <p:nvSpPr>
          <p:cNvPr id="21" name="Text Placeholder 2"/>
          <p:cNvSpPr>
            <a:spLocks noGrp="1"/>
          </p:cNvSpPr>
          <p:nvPr>
            <p:ph idx="1"/>
          </p:nvPr>
        </p:nvSpPr>
        <p:spPr>
          <a:xfrm>
            <a:off x="1104014" y="2193924"/>
            <a:ext cx="4572000" cy="3825875"/>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2193924"/>
            <a:ext cx="4572000" cy="3825875"/>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9" name="Straight Connector 8"/>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Tree>
    <p:extLst>
      <p:ext uri="{BB962C8B-B14F-4D97-AF65-F5344CB8AC3E}">
        <p14:creationId xmlns:p14="http://schemas.microsoft.com/office/powerpoint/2010/main" val="1115499411"/>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Headline_2col_grey">
    <p:bg>
      <p:bgPr>
        <a:solidFill>
          <a:srgbClr val="F6F6F6"/>
        </a:solidFill>
        <a:effectLst/>
      </p:bgPr>
    </p:bg>
    <p:spTree>
      <p:nvGrpSpPr>
        <p:cNvPr id="1" name=""/>
        <p:cNvGrpSpPr/>
        <p:nvPr/>
      </p:nvGrpSpPr>
      <p:grpSpPr>
        <a:xfrm>
          <a:off x="0" y="0"/>
          <a:ext cx="0" cy="0"/>
          <a:chOff x="0" y="0"/>
          <a:chExt cx="0" cy="0"/>
        </a:xfrm>
      </p:grpSpPr>
      <p:sp>
        <p:nvSpPr>
          <p:cNvPr id="3" name="Rectangle 2"/>
          <p:cNvSpPr/>
          <p:nvPr/>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1104014" y="1752599"/>
            <a:ext cx="4572000" cy="4267201"/>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514214" y="1752599"/>
            <a:ext cx="4572000" cy="4267201"/>
          </a:xfrm>
          <a:prstGeom prst="rect">
            <a:avLst/>
          </a:prstGeom>
        </p:spPr>
        <p:txBody>
          <a:bodyPr vert="horz" lIns="91440" tIns="45720" rIns="91440" bIns="45720" rtlCol="0" anchor="t">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383953"/>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Headline_Subtitle_Icon_Tex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1"/>
            <a:ext cx="12192000" cy="1828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22" name="Text Placeholder 21"/>
          <p:cNvSpPr>
            <a:spLocks noGrp="1"/>
          </p:cNvSpPr>
          <p:nvPr>
            <p:ph type="body" sz="quarter" idx="20"/>
          </p:nvPr>
        </p:nvSpPr>
        <p:spPr>
          <a:xfrm>
            <a:off x="838200" y="1276350"/>
            <a:ext cx="10515600" cy="323850"/>
          </a:xfrm>
        </p:spPr>
        <p:txBody>
          <a:bodyPr>
            <a:noAutofit/>
          </a:bodyPr>
          <a:lstStyle>
            <a:lvl1pPr marL="0" indent="0" algn="ctr">
              <a:buNone/>
              <a:defRPr sz="2000">
                <a:solidFill>
                  <a:srgbClr val="444444"/>
                </a:solidFill>
                <a:latin typeface="+mn-lt"/>
                <a:cs typeface="Segoe UI" panose="020B0502040204020203" pitchFamily="34" charset="0"/>
              </a:defRPr>
            </a:lvl1pPr>
            <a:lvl2pPr marL="457200" indent="0">
              <a:buNone/>
              <a:defRPr sz="1600">
                <a:solidFill>
                  <a:srgbClr val="444444"/>
                </a:solidFill>
              </a:defRPr>
            </a:lvl2pPr>
            <a:lvl3pPr marL="914400" indent="0">
              <a:buNone/>
              <a:defRPr sz="1600">
                <a:solidFill>
                  <a:srgbClr val="444444"/>
                </a:solidFill>
              </a:defRPr>
            </a:lvl3pPr>
            <a:lvl4pPr marL="1371600" indent="0">
              <a:buNone/>
              <a:defRPr sz="1600">
                <a:solidFill>
                  <a:srgbClr val="444444"/>
                </a:solidFill>
              </a:defRPr>
            </a:lvl4pPr>
            <a:lvl5pPr marL="1828800" indent="0">
              <a:buNone/>
              <a:defRPr sz="1600">
                <a:solidFill>
                  <a:srgbClr val="444444"/>
                </a:solidFill>
              </a:defRPr>
            </a:lvl5pPr>
          </a:lstStyle>
          <a:p>
            <a:pPr lvl="0"/>
            <a:r>
              <a:rPr lang="en-US"/>
              <a:t>Click to edit Master text styles</a:t>
            </a:r>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3" name="Text Placeholder 8"/>
          <p:cNvSpPr>
            <a:spLocks noGrp="1"/>
          </p:cNvSpPr>
          <p:nvPr>
            <p:ph type="body" sz="quarter" idx="10"/>
          </p:nvPr>
        </p:nvSpPr>
        <p:spPr>
          <a:xfrm>
            <a:off x="49563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Text Placeholder 8"/>
          <p:cNvSpPr>
            <a:spLocks noGrp="1"/>
          </p:cNvSpPr>
          <p:nvPr>
            <p:ph type="body" sz="quarter" idx="11"/>
          </p:nvPr>
        </p:nvSpPr>
        <p:spPr>
          <a:xfrm>
            <a:off x="17178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5" name="Text Placeholder 8"/>
          <p:cNvSpPr>
            <a:spLocks noGrp="1"/>
          </p:cNvSpPr>
          <p:nvPr>
            <p:ph type="body" sz="quarter" idx="12"/>
          </p:nvPr>
        </p:nvSpPr>
        <p:spPr>
          <a:xfrm>
            <a:off x="8194824" y="3378101"/>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6" name="Picture Placeholder 12"/>
          <p:cNvSpPr>
            <a:spLocks noGrp="1"/>
          </p:cNvSpPr>
          <p:nvPr>
            <p:ph type="pic" sz="quarter" idx="13"/>
          </p:nvPr>
        </p:nvSpPr>
        <p:spPr>
          <a:xfrm>
            <a:off x="2495064" y="2881901"/>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7" name="Picture Placeholder 12"/>
          <p:cNvSpPr>
            <a:spLocks noGrp="1"/>
          </p:cNvSpPr>
          <p:nvPr>
            <p:ph type="pic" sz="quarter" idx="14"/>
          </p:nvPr>
        </p:nvSpPr>
        <p:spPr>
          <a:xfrm>
            <a:off x="5730240" y="2906194"/>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8" name="Picture Placeholder 12"/>
          <p:cNvSpPr>
            <a:spLocks noGrp="1"/>
          </p:cNvSpPr>
          <p:nvPr>
            <p:ph type="pic" sz="quarter" idx="15"/>
          </p:nvPr>
        </p:nvSpPr>
        <p:spPr>
          <a:xfrm>
            <a:off x="8972064" y="2890659"/>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29" name="Text Placeholder 8"/>
          <p:cNvSpPr>
            <a:spLocks noGrp="1"/>
          </p:cNvSpPr>
          <p:nvPr>
            <p:ph type="body" sz="quarter" idx="16"/>
          </p:nvPr>
        </p:nvSpPr>
        <p:spPr>
          <a:xfrm>
            <a:off x="6575574" y="5331946"/>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0" name="Picture Placeholder 12"/>
          <p:cNvSpPr>
            <a:spLocks noGrp="1"/>
          </p:cNvSpPr>
          <p:nvPr>
            <p:ph type="pic" sz="quarter" idx="17"/>
          </p:nvPr>
        </p:nvSpPr>
        <p:spPr>
          <a:xfrm>
            <a:off x="7352814" y="4860039"/>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31" name="Text Placeholder 8"/>
          <p:cNvSpPr>
            <a:spLocks noGrp="1"/>
          </p:cNvSpPr>
          <p:nvPr>
            <p:ph type="body" sz="quarter" idx="18"/>
          </p:nvPr>
        </p:nvSpPr>
        <p:spPr>
          <a:xfrm>
            <a:off x="3327549" y="5331946"/>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Picture Placeholder 12"/>
          <p:cNvSpPr>
            <a:spLocks noGrp="1"/>
          </p:cNvSpPr>
          <p:nvPr>
            <p:ph type="pic" sz="quarter" idx="19"/>
          </p:nvPr>
        </p:nvSpPr>
        <p:spPr>
          <a:xfrm>
            <a:off x="4104789" y="4860039"/>
            <a:ext cx="731520" cy="347472"/>
          </a:xfrm>
        </p:spPr>
        <p:txBody>
          <a:bodyPr>
            <a:noAutofit/>
          </a:bodyPr>
          <a:lstStyle>
            <a:lvl1pPr marL="0" indent="0">
              <a:buNone/>
              <a:defRPr sz="600"/>
            </a:lvl1pPr>
          </a:lstStyle>
          <a:p>
            <a:r>
              <a:rPr lang="en-US"/>
              <a:t>Drag picture to placeholder or click icon to add</a:t>
            </a:r>
            <a:endParaRPr lang="en-US" dirty="0"/>
          </a:p>
        </p:txBody>
      </p:sp>
    </p:spTree>
    <p:extLst>
      <p:ext uri="{BB962C8B-B14F-4D97-AF65-F5344CB8AC3E}">
        <p14:creationId xmlns:p14="http://schemas.microsoft.com/office/powerpoint/2010/main" val="179110406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Headline_Icon_Tex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1"/>
            <a:ext cx="12192000" cy="11516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9" name="Text Placeholder 8"/>
          <p:cNvSpPr>
            <a:spLocks noGrp="1"/>
          </p:cNvSpPr>
          <p:nvPr>
            <p:ph type="body" sz="quarter" idx="10"/>
          </p:nvPr>
        </p:nvSpPr>
        <p:spPr>
          <a:xfrm>
            <a:off x="49563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 name="Text Placeholder 8"/>
          <p:cNvSpPr>
            <a:spLocks noGrp="1"/>
          </p:cNvSpPr>
          <p:nvPr>
            <p:ph type="body" sz="quarter" idx="11"/>
          </p:nvPr>
        </p:nvSpPr>
        <p:spPr>
          <a:xfrm>
            <a:off x="17178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1" name="Text Placeholder 8"/>
          <p:cNvSpPr>
            <a:spLocks noGrp="1"/>
          </p:cNvSpPr>
          <p:nvPr>
            <p:ph type="body" sz="quarter" idx="12"/>
          </p:nvPr>
        </p:nvSpPr>
        <p:spPr>
          <a:xfrm>
            <a:off x="8194824" y="2899634"/>
            <a:ext cx="2286000" cy="364566"/>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3" name="Picture Placeholder 12"/>
          <p:cNvSpPr>
            <a:spLocks noGrp="1"/>
          </p:cNvSpPr>
          <p:nvPr>
            <p:ph type="pic" sz="quarter" idx="13"/>
          </p:nvPr>
        </p:nvSpPr>
        <p:spPr>
          <a:xfrm>
            <a:off x="2495064"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5" name="Picture Placeholder 12"/>
          <p:cNvSpPr>
            <a:spLocks noGrp="1"/>
          </p:cNvSpPr>
          <p:nvPr>
            <p:ph type="pic" sz="quarter" idx="14"/>
          </p:nvPr>
        </p:nvSpPr>
        <p:spPr>
          <a:xfrm>
            <a:off x="5730240"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6" name="Picture Placeholder 12"/>
          <p:cNvSpPr>
            <a:spLocks noGrp="1"/>
          </p:cNvSpPr>
          <p:nvPr>
            <p:ph type="pic" sz="quarter" idx="15"/>
          </p:nvPr>
        </p:nvSpPr>
        <p:spPr>
          <a:xfrm>
            <a:off x="8972064" y="2427727"/>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7" name="Text Placeholder 8"/>
          <p:cNvSpPr>
            <a:spLocks noGrp="1"/>
          </p:cNvSpPr>
          <p:nvPr>
            <p:ph type="body" sz="quarter" idx="16"/>
          </p:nvPr>
        </p:nvSpPr>
        <p:spPr>
          <a:xfrm>
            <a:off x="6575574" y="4853479"/>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8" name="Picture Placeholder 12"/>
          <p:cNvSpPr>
            <a:spLocks noGrp="1"/>
          </p:cNvSpPr>
          <p:nvPr>
            <p:ph type="pic" sz="quarter" idx="17"/>
          </p:nvPr>
        </p:nvSpPr>
        <p:spPr>
          <a:xfrm>
            <a:off x="7352814" y="4381572"/>
            <a:ext cx="731520" cy="347472"/>
          </a:xfrm>
        </p:spPr>
        <p:txBody>
          <a:bodyPr>
            <a:noAutofit/>
          </a:bodyPr>
          <a:lstStyle>
            <a:lvl1pPr marL="0" indent="0">
              <a:buNone/>
              <a:defRPr sz="600"/>
            </a:lvl1pPr>
          </a:lstStyle>
          <a:p>
            <a:r>
              <a:rPr lang="en-US"/>
              <a:t>Drag picture to placeholder or click icon to add</a:t>
            </a:r>
            <a:endParaRPr lang="en-US" dirty="0"/>
          </a:p>
        </p:txBody>
      </p:sp>
      <p:sp>
        <p:nvSpPr>
          <p:cNvPr id="19" name="Text Placeholder 8"/>
          <p:cNvSpPr>
            <a:spLocks noGrp="1"/>
          </p:cNvSpPr>
          <p:nvPr>
            <p:ph type="body" sz="quarter" idx="18"/>
          </p:nvPr>
        </p:nvSpPr>
        <p:spPr>
          <a:xfrm>
            <a:off x="3327549" y="4853479"/>
            <a:ext cx="2286000" cy="324582"/>
          </a:xfrm>
        </p:spPr>
        <p:txBody>
          <a:bodyPr anchor="t">
            <a:noAutofit/>
          </a:bodyPr>
          <a:lstStyle>
            <a:lvl1pPr marL="0" indent="0" algn="ctr">
              <a:buFont typeface="Arial" panose="020B0604020202020204" pitchFamily="34" charset="0"/>
              <a:buNone/>
              <a:defRPr sz="1400">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 name="Picture Placeholder 12"/>
          <p:cNvSpPr>
            <a:spLocks noGrp="1"/>
          </p:cNvSpPr>
          <p:nvPr>
            <p:ph type="pic" sz="quarter" idx="19"/>
          </p:nvPr>
        </p:nvSpPr>
        <p:spPr>
          <a:xfrm>
            <a:off x="4104789" y="4381572"/>
            <a:ext cx="731520" cy="347472"/>
          </a:xfrm>
        </p:spPr>
        <p:txBody>
          <a:bodyPr>
            <a:noAutofit/>
          </a:bodyPr>
          <a:lstStyle>
            <a:lvl1pPr marL="0" indent="0">
              <a:buNone/>
              <a:defRPr sz="600"/>
            </a:lvl1pPr>
          </a:lstStyle>
          <a:p>
            <a:r>
              <a:rPr lang="en-US"/>
              <a:t>Drag picture to placeholder or click icon to add</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9523750"/>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Case Study Layout">
    <p:bg>
      <p:bgPr>
        <a:solidFill>
          <a:srgbClr val="F6F6F6"/>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12192000" cy="3823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575757"/>
                </a:solidFill>
              </a:defRPr>
            </a:lvl1pPr>
          </a:lstStyle>
          <a:p>
            <a:r>
              <a:rPr lang="en-US"/>
              <a:t>Click to edit Master title style</a:t>
            </a:r>
            <a:endParaRPr lang="en-US" dirty="0"/>
          </a:p>
        </p:txBody>
      </p:sp>
      <p:sp>
        <p:nvSpPr>
          <p:cNvPr id="21" name="Text Placeholder 2"/>
          <p:cNvSpPr>
            <a:spLocks noGrp="1"/>
          </p:cNvSpPr>
          <p:nvPr>
            <p:ph idx="1"/>
          </p:nvPr>
        </p:nvSpPr>
        <p:spPr>
          <a:xfrm>
            <a:off x="838200" y="4426000"/>
            <a:ext cx="5212080" cy="1432150"/>
          </a:xfrm>
          <a:prstGeom prst="rect">
            <a:avLst/>
          </a:prstGeom>
        </p:spPr>
        <p:txBody>
          <a:bodyPr vert="horz" lIns="91440" tIns="45720" rIns="91440" bIns="45720" rtlCol="0">
            <a:noAutofit/>
          </a:bodyPr>
          <a:lstStyle>
            <a:lvl1pPr marL="0" indent="0">
              <a:lnSpc>
                <a:spcPct val="100000"/>
              </a:lnSpc>
              <a:buNone/>
              <a:defRPr sz="1100"/>
            </a:lvl1pPr>
            <a:lvl2pPr marL="457200" indent="0">
              <a:lnSpc>
                <a:spcPct val="100000"/>
              </a:lnSpc>
              <a:buNone/>
              <a:defRPr sz="1100"/>
            </a:lvl2pPr>
            <a:lvl3pPr marL="914400" indent="0">
              <a:lnSpc>
                <a:spcPct val="100000"/>
              </a:lnSpc>
              <a:buNone/>
              <a:defRPr sz="1100"/>
            </a:lvl3pPr>
            <a:lvl4pPr marL="1371600" indent="0">
              <a:lnSpc>
                <a:spcPct val="100000"/>
              </a:lnSpc>
              <a:buNone/>
              <a:defRPr sz="1100"/>
            </a:lvl4pPr>
            <a:lvl5pPr marL="1828800" indent="0">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2"/>
          <p:cNvSpPr>
            <a:spLocks noGrp="1"/>
          </p:cNvSpPr>
          <p:nvPr>
            <p:ph idx="10"/>
          </p:nvPr>
        </p:nvSpPr>
        <p:spPr>
          <a:xfrm>
            <a:off x="6141402" y="4426000"/>
            <a:ext cx="5212080" cy="1432150"/>
          </a:xfrm>
          <a:prstGeom prst="rect">
            <a:avLst/>
          </a:prstGeom>
        </p:spPr>
        <p:txBody>
          <a:bodyPr vert="horz" lIns="91440" tIns="45720" rIns="91440" bIns="45720" rtlCol="0">
            <a:noAutofit/>
          </a:bodyPr>
          <a:lstStyle>
            <a:lvl1pPr marL="0" indent="0">
              <a:lnSpc>
                <a:spcPct val="100000"/>
              </a:lnSpc>
              <a:buNone/>
              <a:defRPr sz="1100"/>
            </a:lvl1pPr>
            <a:lvl2pPr marL="457200" indent="0">
              <a:lnSpc>
                <a:spcPct val="100000"/>
              </a:lnSpc>
              <a:buNone/>
              <a:defRPr sz="1100"/>
            </a:lvl2pPr>
            <a:lvl3pPr marL="914400" indent="0">
              <a:lnSpc>
                <a:spcPct val="100000"/>
              </a:lnSpc>
              <a:buNone/>
              <a:defRPr sz="1100"/>
            </a:lvl3pPr>
            <a:lvl4pPr marL="1371600" indent="0">
              <a:lnSpc>
                <a:spcPct val="100000"/>
              </a:lnSpc>
              <a:buNone/>
              <a:defRPr sz="1100"/>
            </a:lvl4pPr>
            <a:lvl5pPr marL="1828800" indent="0">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quarter" idx="21"/>
          </p:nvPr>
        </p:nvSpPr>
        <p:spPr>
          <a:xfrm>
            <a:off x="2442411" y="2862594"/>
            <a:ext cx="7327231" cy="731211"/>
          </a:xfrm>
        </p:spPr>
        <p:txBody>
          <a:bodyPr anchor="ctr">
            <a:normAutofit/>
          </a:bodyPr>
          <a:lstStyle>
            <a:lvl1pPr marL="0" indent="0" algn="ctr">
              <a:lnSpc>
                <a:spcPct val="100000"/>
              </a:lnSpc>
              <a:buNone/>
              <a:defRPr sz="1400">
                <a:solidFill>
                  <a:srgbClr val="575757"/>
                </a:solidFill>
                <a:latin typeface="Segoe UI" panose="020B0502040204020203" pitchFamily="34" charset="0"/>
                <a:cs typeface="Segoe UI" panose="020B0502040204020203" pitchFamily="34" charset="0"/>
              </a:defRPr>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Picture Placeholder 7"/>
          <p:cNvSpPr>
            <a:spLocks noGrp="1"/>
          </p:cNvSpPr>
          <p:nvPr>
            <p:ph type="pic" sz="quarter" idx="22"/>
          </p:nvPr>
        </p:nvSpPr>
        <p:spPr>
          <a:xfrm>
            <a:off x="4261644" y="1381883"/>
            <a:ext cx="3668712" cy="1250980"/>
          </a:xfrm>
        </p:spPr>
        <p:txBody>
          <a:bodyPr>
            <a:normAutofit/>
          </a:bodyPr>
          <a:lstStyle>
            <a:lvl1pPr marL="0" indent="0" algn="ctr">
              <a:buNone/>
              <a:defRPr sz="1200"/>
            </a:lvl1pPr>
          </a:lstStyle>
          <a:p>
            <a:r>
              <a:rPr lang="en-US"/>
              <a:t>Drag picture to placeholder or click icon to add</a:t>
            </a:r>
            <a:endParaRPr lang="en-US" dirty="0"/>
          </a:p>
        </p:txBody>
      </p:sp>
      <p:cxnSp>
        <p:nvCxnSpPr>
          <p:cNvPr id="22" name="Straight Connector 21"/>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33"/>
          </p:nvPr>
        </p:nvSpPr>
        <p:spPr>
          <a:xfrm>
            <a:off x="838200" y="4080084"/>
            <a:ext cx="5212080" cy="316366"/>
          </a:xfrm>
        </p:spPr>
        <p:txBody>
          <a:bodyPr>
            <a:noAutofit/>
          </a:bodyPr>
          <a:lstStyle>
            <a:lvl1pPr marL="0" indent="0">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1" name="Text Placeholder 10"/>
          <p:cNvSpPr>
            <a:spLocks noGrp="1"/>
          </p:cNvSpPr>
          <p:nvPr>
            <p:ph type="body" sz="quarter" idx="34"/>
          </p:nvPr>
        </p:nvSpPr>
        <p:spPr>
          <a:xfrm>
            <a:off x="6141402" y="4072737"/>
            <a:ext cx="5212080" cy="315912"/>
          </a:xfrm>
        </p:spPr>
        <p:txBody>
          <a:bodyPr>
            <a:noAutofit/>
          </a:bodyPr>
          <a:lstStyle>
            <a:lvl1pPr marL="0" indent="0">
              <a:buFontTx/>
              <a:buNone/>
              <a:defRPr sz="1400">
                <a:solidFill>
                  <a:srgbClr val="236AD7"/>
                </a:solidFill>
                <a:latin typeface="Segoe UI" panose="020B0502040204020203" pitchFamily="34" charset="0"/>
                <a:cs typeface="Segoe UI" panose="020B0502040204020203" pitchFamily="34" charset="0"/>
              </a:defRPr>
            </a:lvl1pPr>
            <a:lvl2pPr marL="457200" indent="0">
              <a:buFontTx/>
              <a:buNone/>
              <a:defRPr sz="1400">
                <a:solidFill>
                  <a:srgbClr val="236AD7"/>
                </a:solidFill>
                <a:latin typeface="Segoe UI" panose="020B0502040204020203" pitchFamily="34" charset="0"/>
                <a:cs typeface="Segoe UI" panose="020B0502040204020203" pitchFamily="34" charset="0"/>
              </a:defRPr>
            </a:lvl2pPr>
            <a:lvl3pPr marL="914400" indent="0">
              <a:buFontTx/>
              <a:buNone/>
              <a:defRPr sz="1400">
                <a:solidFill>
                  <a:srgbClr val="236AD7"/>
                </a:solidFill>
                <a:latin typeface="Segoe UI" panose="020B0502040204020203" pitchFamily="34" charset="0"/>
                <a:cs typeface="Segoe UI" panose="020B0502040204020203" pitchFamily="34" charset="0"/>
              </a:defRPr>
            </a:lvl3pPr>
            <a:lvl4pPr marL="1371600" indent="0">
              <a:buFontTx/>
              <a:buNone/>
              <a:defRPr sz="1400">
                <a:solidFill>
                  <a:srgbClr val="236AD7"/>
                </a:solidFill>
                <a:latin typeface="Segoe UI" panose="020B0502040204020203" pitchFamily="34" charset="0"/>
                <a:cs typeface="Segoe UI" panose="020B0502040204020203" pitchFamily="34" charset="0"/>
              </a:defRPr>
            </a:lvl4pPr>
            <a:lvl5pPr marL="1828800" indent="0">
              <a:buFontTx/>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1" name="Picture Placeholder 9"/>
          <p:cNvSpPr>
            <a:spLocks noGrp="1"/>
          </p:cNvSpPr>
          <p:nvPr>
            <p:ph type="pic" sz="quarter" idx="35"/>
          </p:nvPr>
        </p:nvSpPr>
        <p:spPr>
          <a:xfrm>
            <a:off x="6141402" y="5936919"/>
            <a:ext cx="693575" cy="323850"/>
          </a:xfrm>
        </p:spPr>
        <p:txBody>
          <a:bodyPr>
            <a:noAutofit/>
          </a:bodyPr>
          <a:lstStyle>
            <a:lvl1pPr marL="0" indent="0">
              <a:buNone/>
              <a:defRPr sz="700"/>
            </a:lvl1pPr>
          </a:lstStyle>
          <a:p>
            <a:r>
              <a:rPr lang="en-US"/>
              <a:t>Drag picture to placeholder or click icon to add</a:t>
            </a:r>
          </a:p>
        </p:txBody>
      </p:sp>
      <p:sp>
        <p:nvSpPr>
          <p:cNvPr id="32" name="Picture Placeholder 9"/>
          <p:cNvSpPr>
            <a:spLocks noGrp="1"/>
          </p:cNvSpPr>
          <p:nvPr>
            <p:ph type="pic" sz="quarter" idx="36"/>
          </p:nvPr>
        </p:nvSpPr>
        <p:spPr>
          <a:xfrm>
            <a:off x="7048056" y="5936919"/>
            <a:ext cx="693575" cy="323850"/>
          </a:xfrm>
        </p:spPr>
        <p:txBody>
          <a:bodyPr>
            <a:noAutofit/>
          </a:bodyPr>
          <a:lstStyle>
            <a:lvl1pPr marL="0" indent="0">
              <a:buNone/>
              <a:defRPr sz="700"/>
            </a:lvl1pPr>
          </a:lstStyle>
          <a:p>
            <a:r>
              <a:rPr lang="en-US"/>
              <a:t>Drag picture to placeholder or click icon to add</a:t>
            </a:r>
          </a:p>
        </p:txBody>
      </p:sp>
      <p:sp>
        <p:nvSpPr>
          <p:cNvPr id="33" name="Picture Placeholder 9"/>
          <p:cNvSpPr>
            <a:spLocks noGrp="1"/>
          </p:cNvSpPr>
          <p:nvPr>
            <p:ph type="pic" sz="quarter" idx="37"/>
          </p:nvPr>
        </p:nvSpPr>
        <p:spPr>
          <a:xfrm>
            <a:off x="7954710" y="5936919"/>
            <a:ext cx="693575" cy="323850"/>
          </a:xfrm>
        </p:spPr>
        <p:txBody>
          <a:bodyPr>
            <a:noAutofit/>
          </a:bodyPr>
          <a:lstStyle>
            <a:lvl1pPr marL="0" indent="0">
              <a:buNone/>
              <a:defRPr sz="700"/>
            </a:lvl1pPr>
          </a:lstStyle>
          <a:p>
            <a:r>
              <a:rPr lang="en-US"/>
              <a:t>Drag picture to placeholder or click icon to add</a:t>
            </a:r>
            <a:endParaRPr lang="en-US" dirty="0"/>
          </a:p>
        </p:txBody>
      </p:sp>
      <p:sp>
        <p:nvSpPr>
          <p:cNvPr id="34" name="Picture Placeholder 9"/>
          <p:cNvSpPr>
            <a:spLocks noGrp="1"/>
          </p:cNvSpPr>
          <p:nvPr>
            <p:ph type="pic" sz="quarter" idx="38"/>
          </p:nvPr>
        </p:nvSpPr>
        <p:spPr>
          <a:xfrm>
            <a:off x="8861364" y="5936919"/>
            <a:ext cx="693575" cy="323850"/>
          </a:xfrm>
        </p:spPr>
        <p:txBody>
          <a:bodyPr>
            <a:noAutofit/>
          </a:bodyPr>
          <a:lstStyle>
            <a:lvl1pPr marL="0" indent="0">
              <a:buNone/>
              <a:defRPr sz="700"/>
            </a:lvl1pPr>
          </a:lstStyle>
          <a:p>
            <a:r>
              <a:rPr lang="en-US"/>
              <a:t>Drag picture to placeholder or click icon to add</a:t>
            </a:r>
          </a:p>
        </p:txBody>
      </p:sp>
      <p:sp>
        <p:nvSpPr>
          <p:cNvPr id="35" name="Picture Placeholder 9"/>
          <p:cNvSpPr>
            <a:spLocks noGrp="1"/>
          </p:cNvSpPr>
          <p:nvPr>
            <p:ph type="pic" sz="quarter" idx="39"/>
          </p:nvPr>
        </p:nvSpPr>
        <p:spPr>
          <a:xfrm>
            <a:off x="9768018" y="5936919"/>
            <a:ext cx="693575" cy="323850"/>
          </a:xfrm>
        </p:spPr>
        <p:txBody>
          <a:bodyPr>
            <a:noAutofit/>
          </a:bodyPr>
          <a:lstStyle>
            <a:lvl1pPr marL="0" indent="0">
              <a:buNone/>
              <a:defRPr sz="700"/>
            </a:lvl1pPr>
          </a:lstStyle>
          <a:p>
            <a:r>
              <a:rPr lang="en-US"/>
              <a:t>Drag picture to placeholder or click icon to add</a:t>
            </a:r>
          </a:p>
        </p:txBody>
      </p:sp>
    </p:spTree>
    <p:extLst>
      <p:ext uri="{BB962C8B-B14F-4D97-AF65-F5344CB8AC3E}">
        <p14:creationId xmlns:p14="http://schemas.microsoft.com/office/powerpoint/2010/main" val="4224015631"/>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Practice or Product_Overview">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sp>
        <p:nvSpPr>
          <p:cNvPr id="18" name="Picture Placeholder 12"/>
          <p:cNvSpPr>
            <a:spLocks noGrp="1"/>
          </p:cNvSpPr>
          <p:nvPr>
            <p:ph type="pic" sz="quarter" idx="17"/>
          </p:nvPr>
        </p:nvSpPr>
        <p:spPr>
          <a:xfrm>
            <a:off x="6400800" y="4923827"/>
            <a:ext cx="1491510" cy="700796"/>
          </a:xfrm>
        </p:spPr>
        <p:txBody>
          <a:bodyPr>
            <a:noAutofit/>
          </a:bodyPr>
          <a:lstStyle>
            <a:lvl1pPr marL="0" indent="0">
              <a:buNone/>
              <a:defRPr sz="600"/>
            </a:lvl1pPr>
          </a:lstStyle>
          <a:p>
            <a:r>
              <a:rPr lang="en-US"/>
              <a:t>Drag picture to placeholder or click icon to add</a:t>
            </a:r>
            <a:endParaRPr lang="en-US" dirty="0"/>
          </a:p>
        </p:txBody>
      </p:sp>
      <p:sp>
        <p:nvSpPr>
          <p:cNvPr id="20" name="Picture Placeholder 12"/>
          <p:cNvSpPr>
            <a:spLocks noGrp="1"/>
          </p:cNvSpPr>
          <p:nvPr>
            <p:ph type="pic" sz="quarter" idx="19"/>
          </p:nvPr>
        </p:nvSpPr>
        <p:spPr>
          <a:xfrm>
            <a:off x="4296812" y="4923827"/>
            <a:ext cx="1497931" cy="700796"/>
          </a:xfrm>
        </p:spPr>
        <p:txBody>
          <a:bodyPr>
            <a:noAutofit/>
          </a:bodyPr>
          <a:lstStyle>
            <a:lvl1pPr marL="0" indent="0">
              <a:buNone/>
              <a:defRPr sz="600"/>
            </a:lvl1pPr>
          </a:lstStyle>
          <a:p>
            <a:r>
              <a:rPr lang="en-US"/>
              <a:t>Drag picture to placeholder or click icon to add</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2" name="Text Placeholder 4"/>
          <p:cNvSpPr>
            <a:spLocks noGrp="1"/>
          </p:cNvSpPr>
          <p:nvPr>
            <p:ph type="body" sz="quarter" idx="20"/>
          </p:nvPr>
        </p:nvSpPr>
        <p:spPr>
          <a:xfrm>
            <a:off x="838200" y="1605516"/>
            <a:ext cx="10515600" cy="4019107"/>
          </a:xfrm>
        </p:spPr>
        <p:txBody>
          <a:bodyPr anchor="ctr">
            <a:noAutofit/>
          </a:bodyPr>
          <a:lstStyle>
            <a:lvl1pPr marL="0" indent="0">
              <a:buNone/>
              <a:defRPr sz="24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Master text styles</a:t>
            </a:r>
          </a:p>
        </p:txBody>
      </p:sp>
    </p:spTree>
    <p:extLst>
      <p:ext uri="{BB962C8B-B14F-4D97-AF65-F5344CB8AC3E}">
        <p14:creationId xmlns:p14="http://schemas.microsoft.com/office/powerpoint/2010/main" val="3804533898"/>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D02235-C08E-4AEA-8D61-FC3E7E13898F}" type="datetimeFigureOut">
              <a:rPr lang="en-US" smtClean="0"/>
              <a:t>9/13/2018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6C9A7EF-9311-444E-9915-F8574E1A5F78}" type="slidenum">
              <a:rPr lang="en-US" smtClean="0"/>
              <a:t>‹#›</a:t>
            </a:fld>
            <a:endParaRPr lang="en-US"/>
          </a:p>
        </p:txBody>
      </p:sp>
    </p:spTree>
    <p:extLst>
      <p:ext uri="{BB962C8B-B14F-4D97-AF65-F5344CB8AC3E}">
        <p14:creationId xmlns:p14="http://schemas.microsoft.com/office/powerpoint/2010/main" val="3565554195"/>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meline">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V="1">
            <a:off x="3020362" y="1889627"/>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24" name="Oval 23"/>
          <p:cNvSpPr/>
          <p:nvPr userDrawn="1"/>
        </p:nvSpPr>
        <p:spPr>
          <a:xfrm flipH="1">
            <a:off x="4877043"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5" name="Oval 24"/>
          <p:cNvSpPr/>
          <p:nvPr userDrawn="1"/>
        </p:nvSpPr>
        <p:spPr>
          <a:xfrm flipH="1">
            <a:off x="7029229"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6" name="Oval 25"/>
          <p:cNvSpPr/>
          <p:nvPr userDrawn="1"/>
        </p:nvSpPr>
        <p:spPr>
          <a:xfrm flipH="1">
            <a:off x="9181414" y="1748170"/>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42" name="Picture 4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1712770"/>
            <a:ext cx="358441" cy="351924"/>
          </a:xfrm>
          <a:prstGeom prst="rect">
            <a:avLst/>
          </a:prstGeom>
        </p:spPr>
      </p:pic>
      <p:sp>
        <p:nvSpPr>
          <p:cNvPr id="3" name="Text Placeholder 2"/>
          <p:cNvSpPr>
            <a:spLocks noGrp="1"/>
          </p:cNvSpPr>
          <p:nvPr>
            <p:ph type="body" sz="quarter" idx="10"/>
          </p:nvPr>
        </p:nvSpPr>
        <p:spPr>
          <a:xfrm>
            <a:off x="838200" y="1582085"/>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3" name="Text Placeholder 2"/>
          <p:cNvSpPr>
            <a:spLocks noGrp="1"/>
          </p:cNvSpPr>
          <p:nvPr>
            <p:ph type="body" sz="quarter" idx="11"/>
          </p:nvPr>
        </p:nvSpPr>
        <p:spPr>
          <a:xfrm>
            <a:off x="838199" y="3068850"/>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4" name="Text Placeholder 2"/>
          <p:cNvSpPr>
            <a:spLocks noGrp="1"/>
          </p:cNvSpPr>
          <p:nvPr>
            <p:ph type="body" sz="quarter" idx="12"/>
          </p:nvPr>
        </p:nvSpPr>
        <p:spPr>
          <a:xfrm>
            <a:off x="838198" y="4555615"/>
            <a:ext cx="1312863" cy="622034"/>
          </a:xfrm>
        </p:spPr>
        <p:txBody>
          <a:bodyPr/>
          <a:lstStyle>
            <a:lvl1pPr marL="0" indent="0" algn="r">
              <a:buNone/>
              <a:defRPr sz="14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 name="Text Placeholder 5"/>
          <p:cNvSpPr>
            <a:spLocks noGrp="1"/>
          </p:cNvSpPr>
          <p:nvPr>
            <p:ph type="body" sz="quarter" idx="13"/>
          </p:nvPr>
        </p:nvSpPr>
        <p:spPr>
          <a:xfrm>
            <a:off x="4264000" y="2169369"/>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6" name="Picture Placeholder 45"/>
          <p:cNvSpPr>
            <a:spLocks noGrp="1"/>
          </p:cNvSpPr>
          <p:nvPr>
            <p:ph type="pic" sz="quarter" idx="14"/>
          </p:nvPr>
        </p:nvSpPr>
        <p:spPr>
          <a:xfrm>
            <a:off x="2380970" y="1571694"/>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47" name="Text Placeholder 5"/>
          <p:cNvSpPr>
            <a:spLocks noGrp="1"/>
          </p:cNvSpPr>
          <p:nvPr>
            <p:ph type="body" sz="quarter" idx="15"/>
          </p:nvPr>
        </p:nvSpPr>
        <p:spPr>
          <a:xfrm>
            <a:off x="6416187" y="2164191"/>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48" name="Text Placeholder 5"/>
          <p:cNvSpPr>
            <a:spLocks noGrp="1"/>
          </p:cNvSpPr>
          <p:nvPr>
            <p:ph type="body" sz="quarter" idx="16"/>
          </p:nvPr>
        </p:nvSpPr>
        <p:spPr>
          <a:xfrm>
            <a:off x="8560037" y="2164191"/>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cxnSp>
        <p:nvCxnSpPr>
          <p:cNvPr id="49" name="Straight Connector 48"/>
          <p:cNvCxnSpPr/>
          <p:nvPr userDrawn="1"/>
        </p:nvCxnSpPr>
        <p:spPr>
          <a:xfrm flipV="1">
            <a:off x="3020362" y="3368703"/>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50" name="Oval 49"/>
          <p:cNvSpPr/>
          <p:nvPr userDrawn="1"/>
        </p:nvSpPr>
        <p:spPr>
          <a:xfrm flipH="1">
            <a:off x="4877043"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1" name="Oval 50"/>
          <p:cNvSpPr/>
          <p:nvPr userDrawn="1"/>
        </p:nvSpPr>
        <p:spPr>
          <a:xfrm flipH="1">
            <a:off x="7029229"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2" name="Oval 51"/>
          <p:cNvSpPr/>
          <p:nvPr userDrawn="1"/>
        </p:nvSpPr>
        <p:spPr>
          <a:xfrm flipH="1">
            <a:off x="9181414" y="3227246"/>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53" name="Picture 5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3191846"/>
            <a:ext cx="358441" cy="351924"/>
          </a:xfrm>
          <a:prstGeom prst="rect">
            <a:avLst/>
          </a:prstGeom>
        </p:spPr>
      </p:pic>
      <p:sp>
        <p:nvSpPr>
          <p:cNvPr id="54" name="Text Placeholder 5"/>
          <p:cNvSpPr>
            <a:spLocks noGrp="1"/>
          </p:cNvSpPr>
          <p:nvPr>
            <p:ph type="body" sz="quarter" idx="17"/>
          </p:nvPr>
        </p:nvSpPr>
        <p:spPr>
          <a:xfrm>
            <a:off x="4264000" y="364844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55" name="Picture Placeholder 45"/>
          <p:cNvSpPr>
            <a:spLocks noGrp="1"/>
          </p:cNvSpPr>
          <p:nvPr>
            <p:ph type="pic" sz="quarter" idx="18"/>
          </p:nvPr>
        </p:nvSpPr>
        <p:spPr>
          <a:xfrm>
            <a:off x="2380970" y="3050770"/>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56" name="Text Placeholder 5"/>
          <p:cNvSpPr>
            <a:spLocks noGrp="1"/>
          </p:cNvSpPr>
          <p:nvPr>
            <p:ph type="body" sz="quarter" idx="19"/>
          </p:nvPr>
        </p:nvSpPr>
        <p:spPr>
          <a:xfrm>
            <a:off x="6416187" y="3643267"/>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57" name="Text Placeholder 5"/>
          <p:cNvSpPr>
            <a:spLocks noGrp="1"/>
          </p:cNvSpPr>
          <p:nvPr>
            <p:ph type="body" sz="quarter" idx="20"/>
          </p:nvPr>
        </p:nvSpPr>
        <p:spPr>
          <a:xfrm>
            <a:off x="8560037" y="3643267"/>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cxnSp>
        <p:nvCxnSpPr>
          <p:cNvPr id="58" name="Straight Connector 57"/>
          <p:cNvCxnSpPr/>
          <p:nvPr userDrawn="1"/>
        </p:nvCxnSpPr>
        <p:spPr>
          <a:xfrm flipV="1">
            <a:off x="3020362" y="4877431"/>
            <a:ext cx="7648539" cy="3"/>
          </a:xfrm>
          <a:prstGeom prst="line">
            <a:avLst/>
          </a:prstGeom>
        </p:spPr>
        <p:style>
          <a:lnRef idx="1">
            <a:schemeClr val="accent1"/>
          </a:lnRef>
          <a:fillRef idx="0">
            <a:schemeClr val="accent1"/>
          </a:fillRef>
          <a:effectRef idx="0">
            <a:schemeClr val="accent1"/>
          </a:effectRef>
          <a:fontRef idx="minor">
            <a:schemeClr val="tx1"/>
          </a:fontRef>
        </p:style>
      </p:cxnSp>
      <p:sp>
        <p:nvSpPr>
          <p:cNvPr id="59" name="Oval 58"/>
          <p:cNvSpPr/>
          <p:nvPr userDrawn="1"/>
        </p:nvSpPr>
        <p:spPr>
          <a:xfrm flipH="1">
            <a:off x="4877043"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0" name="Oval 59"/>
          <p:cNvSpPr/>
          <p:nvPr userDrawn="1"/>
        </p:nvSpPr>
        <p:spPr>
          <a:xfrm flipH="1">
            <a:off x="7029229"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 name="Oval 60"/>
          <p:cNvSpPr/>
          <p:nvPr userDrawn="1"/>
        </p:nvSpPr>
        <p:spPr>
          <a:xfrm flipH="1">
            <a:off x="9181414" y="4735974"/>
            <a:ext cx="316966" cy="316968"/>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pic>
        <p:nvPicPr>
          <p:cNvPr id="62" name="Picture 6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7141" y="4700574"/>
            <a:ext cx="358441" cy="351924"/>
          </a:xfrm>
          <a:prstGeom prst="rect">
            <a:avLst/>
          </a:prstGeom>
        </p:spPr>
      </p:pic>
      <p:sp>
        <p:nvSpPr>
          <p:cNvPr id="63" name="Text Placeholder 5"/>
          <p:cNvSpPr>
            <a:spLocks noGrp="1"/>
          </p:cNvSpPr>
          <p:nvPr>
            <p:ph type="body" sz="quarter" idx="21"/>
          </p:nvPr>
        </p:nvSpPr>
        <p:spPr>
          <a:xfrm>
            <a:off x="4264000" y="5157173"/>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4" name="Picture Placeholder 45"/>
          <p:cNvSpPr>
            <a:spLocks noGrp="1"/>
          </p:cNvSpPr>
          <p:nvPr>
            <p:ph type="pic" sz="quarter" idx="22"/>
          </p:nvPr>
        </p:nvSpPr>
        <p:spPr>
          <a:xfrm>
            <a:off x="2380970" y="4559498"/>
            <a:ext cx="640080" cy="640080"/>
          </a:xfrm>
          <a:prstGeom prst="ellipse">
            <a:avLst/>
          </a:prstGeom>
        </p:spPr>
        <p:txBody>
          <a:bodyPr/>
          <a:lstStyle>
            <a:lvl1pPr marL="0" indent="0">
              <a:buNone/>
              <a:defRPr sz="700"/>
            </a:lvl1pPr>
          </a:lstStyle>
          <a:p>
            <a:r>
              <a:rPr lang="en-US"/>
              <a:t>Drag picture to placeholder or click icon to add</a:t>
            </a:r>
            <a:endParaRPr lang="en-US" dirty="0"/>
          </a:p>
        </p:txBody>
      </p:sp>
      <p:sp>
        <p:nvSpPr>
          <p:cNvPr id="65" name="Text Placeholder 5"/>
          <p:cNvSpPr>
            <a:spLocks noGrp="1"/>
          </p:cNvSpPr>
          <p:nvPr>
            <p:ph type="body" sz="quarter" idx="23"/>
          </p:nvPr>
        </p:nvSpPr>
        <p:spPr>
          <a:xfrm>
            <a:off x="6416187" y="515199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66" name="Text Placeholder 5"/>
          <p:cNvSpPr>
            <a:spLocks noGrp="1"/>
          </p:cNvSpPr>
          <p:nvPr>
            <p:ph type="body" sz="quarter" idx="24"/>
          </p:nvPr>
        </p:nvSpPr>
        <p:spPr>
          <a:xfrm>
            <a:off x="8560037" y="5151995"/>
            <a:ext cx="1543050" cy="882443"/>
          </a:xfrm>
        </p:spPr>
        <p:txBody>
          <a:bodyPr/>
          <a:lstStyle>
            <a:lvl1pPr marL="0" indent="0" algn="ctr">
              <a:buNone/>
              <a:defRPr sz="12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76776306"/>
      </p:ext>
    </p:extLst>
  </p:cSld>
  <p:clrMapOvr>
    <a:overrideClrMapping bg1="lt1" tx1="dk1" bg2="lt2" tx2="dk2" accent1="accent1" accent2="accent2" accent3="accent3" accent4="accent4" accent5="accent5" accent6="accent6" hlink="hlink" folHlink="folHlink"/>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Circular Process">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24"/>
          </p:nvPr>
        </p:nvSpPr>
        <p:spPr>
          <a:xfrm>
            <a:off x="8192136" y="4782054"/>
            <a:ext cx="1746682"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3" name="Oval 12"/>
          <p:cNvSpPr/>
          <p:nvPr userDrawn="1"/>
        </p:nvSpPr>
        <p:spPr>
          <a:xfrm>
            <a:off x="4420852" y="2895005"/>
            <a:ext cx="3200400" cy="32004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4" name="Picture Placeholder 3"/>
          <p:cNvSpPr>
            <a:spLocks noGrp="1"/>
          </p:cNvSpPr>
          <p:nvPr>
            <p:ph type="pic" sz="quarter" idx="25"/>
          </p:nvPr>
        </p:nvSpPr>
        <p:spPr>
          <a:xfrm>
            <a:off x="5710035" y="2594583"/>
            <a:ext cx="622033" cy="622033"/>
          </a:xfrm>
        </p:spPr>
        <p:txBody>
          <a:bodyPr/>
          <a:lstStyle>
            <a:lvl1pPr marL="0" indent="0" algn="ctr">
              <a:buNone/>
              <a:defRPr sz="1200"/>
            </a:lvl1pPr>
          </a:lstStyle>
          <a:p>
            <a:r>
              <a:rPr lang="en-US"/>
              <a:t>Drag picture to placeholder or click icon to add</a:t>
            </a:r>
            <a:endParaRPr lang="en-US" dirty="0"/>
          </a:p>
        </p:txBody>
      </p:sp>
      <p:sp>
        <p:nvSpPr>
          <p:cNvPr id="15" name="Picture Placeholder 3"/>
          <p:cNvSpPr>
            <a:spLocks noGrp="1"/>
          </p:cNvSpPr>
          <p:nvPr>
            <p:ph type="pic" sz="quarter" idx="26"/>
          </p:nvPr>
        </p:nvSpPr>
        <p:spPr>
          <a:xfrm>
            <a:off x="7274640" y="4782055"/>
            <a:ext cx="622033" cy="622033"/>
          </a:xfrm>
        </p:spPr>
        <p:txBody>
          <a:bodyPr/>
          <a:lstStyle>
            <a:lvl1pPr marL="0" indent="0" algn="ctr">
              <a:buNone/>
              <a:defRPr sz="1200"/>
            </a:lvl1pPr>
          </a:lstStyle>
          <a:p>
            <a:r>
              <a:rPr lang="en-US"/>
              <a:t>Drag picture to placeholder or click icon to add</a:t>
            </a:r>
            <a:endParaRPr lang="en-US" dirty="0"/>
          </a:p>
        </p:txBody>
      </p:sp>
      <p:sp>
        <p:nvSpPr>
          <p:cNvPr id="16" name="Picture Placeholder 3"/>
          <p:cNvSpPr>
            <a:spLocks noGrp="1"/>
          </p:cNvSpPr>
          <p:nvPr>
            <p:ph type="pic" sz="quarter" idx="27"/>
          </p:nvPr>
        </p:nvSpPr>
        <p:spPr>
          <a:xfrm>
            <a:off x="4146200" y="4782054"/>
            <a:ext cx="622033" cy="622033"/>
          </a:xfrm>
        </p:spPr>
        <p:txBody>
          <a:bodyPr/>
          <a:lstStyle>
            <a:lvl1pPr marL="0" indent="0" algn="ctr">
              <a:buNone/>
              <a:defRPr sz="1200"/>
            </a:lvl1pPr>
          </a:lstStyle>
          <a:p>
            <a:r>
              <a:rPr lang="en-US"/>
              <a:t>Drag picture to placeholder or click icon to add</a:t>
            </a:r>
          </a:p>
        </p:txBody>
      </p:sp>
      <p:sp>
        <p:nvSpPr>
          <p:cNvPr id="17" name="Text Placeholder 5"/>
          <p:cNvSpPr>
            <a:spLocks noGrp="1"/>
          </p:cNvSpPr>
          <p:nvPr>
            <p:ph type="body" sz="quarter" idx="28"/>
          </p:nvPr>
        </p:nvSpPr>
        <p:spPr>
          <a:xfrm>
            <a:off x="2104055" y="4782054"/>
            <a:ext cx="1746682" cy="622033"/>
          </a:xfrm>
        </p:spPr>
        <p:txBody>
          <a:bodyPr/>
          <a:lstStyle>
            <a:lvl1pPr marL="0" indent="0" algn="r">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8" name="Text Placeholder 5"/>
          <p:cNvSpPr>
            <a:spLocks noGrp="1"/>
          </p:cNvSpPr>
          <p:nvPr>
            <p:ph type="body" sz="quarter" idx="29"/>
          </p:nvPr>
        </p:nvSpPr>
        <p:spPr>
          <a:xfrm>
            <a:off x="5147710" y="1681344"/>
            <a:ext cx="1746682" cy="622033"/>
          </a:xfrm>
        </p:spPr>
        <p:txBody>
          <a:bodyPr/>
          <a:lstStyle>
            <a:lvl1pPr marL="0" indent="0" algn="ctr">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19" name="Text Placeholder 5"/>
          <p:cNvSpPr>
            <a:spLocks noGrp="1"/>
          </p:cNvSpPr>
          <p:nvPr>
            <p:ph type="body" sz="quarter" idx="30"/>
          </p:nvPr>
        </p:nvSpPr>
        <p:spPr>
          <a:xfrm>
            <a:off x="4420852" y="3997320"/>
            <a:ext cx="3200400" cy="995771"/>
          </a:xfrm>
        </p:spPr>
        <p:txBody>
          <a:bodyPr/>
          <a:lstStyle>
            <a:lvl1pPr marL="0" indent="0" algn="ctr">
              <a:buNone/>
              <a:defRPr sz="32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1672625129"/>
      </p:ext>
    </p:extLst>
  </p:cSld>
  <p:clrMapOvr>
    <a:overrideClrMapping bg1="lt1" tx1="dk1" bg2="lt2" tx2="dk2" accent1="accent1" accent2="accent2" accent3="accent3" accent4="accent4" accent5="accent5" accent6="accent6" hlink="hlink" folHlink="folHlink"/>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teps/Stages 1">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14" name="Picture Placeholder 3"/>
          <p:cNvSpPr>
            <a:spLocks noGrp="1"/>
          </p:cNvSpPr>
          <p:nvPr>
            <p:ph type="pic" sz="quarter" idx="25"/>
          </p:nvPr>
        </p:nvSpPr>
        <p:spPr>
          <a:xfrm>
            <a:off x="4344115" y="2467141"/>
            <a:ext cx="622033" cy="622033"/>
          </a:xfrm>
        </p:spPr>
        <p:txBody>
          <a:bodyPr/>
          <a:lstStyle>
            <a:lvl1pPr marL="0" indent="0" algn="ctr">
              <a:buNone/>
              <a:defRPr sz="1200"/>
            </a:lvl1pPr>
          </a:lstStyle>
          <a:p>
            <a:r>
              <a:rPr lang="en-US"/>
              <a:t>Drag picture to placeholder or click icon to add</a:t>
            </a:r>
            <a:endParaRPr lang="en-US" dirty="0"/>
          </a:p>
        </p:txBody>
      </p:sp>
      <p:sp>
        <p:nvSpPr>
          <p:cNvPr id="18" name="Text Placeholder 5"/>
          <p:cNvSpPr>
            <a:spLocks noGrp="1"/>
          </p:cNvSpPr>
          <p:nvPr>
            <p:ph type="body" sz="quarter" idx="29"/>
          </p:nvPr>
        </p:nvSpPr>
        <p:spPr>
          <a:xfrm>
            <a:off x="5271616" y="2467141"/>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33" name="Picture Placeholder 3"/>
          <p:cNvSpPr>
            <a:spLocks noGrp="1"/>
          </p:cNvSpPr>
          <p:nvPr>
            <p:ph type="pic" sz="quarter" idx="30"/>
          </p:nvPr>
        </p:nvSpPr>
        <p:spPr>
          <a:xfrm>
            <a:off x="4050683" y="3584118"/>
            <a:ext cx="622033" cy="622033"/>
          </a:xfrm>
        </p:spPr>
        <p:txBody>
          <a:bodyPr/>
          <a:lstStyle>
            <a:lvl1pPr marL="0" indent="0" algn="ctr">
              <a:buNone/>
              <a:defRPr sz="1200"/>
            </a:lvl1pPr>
          </a:lstStyle>
          <a:p>
            <a:r>
              <a:rPr lang="en-US"/>
              <a:t>Drag picture to placeholder or click icon to add</a:t>
            </a:r>
            <a:endParaRPr lang="en-US" dirty="0"/>
          </a:p>
        </p:txBody>
      </p:sp>
      <p:sp>
        <p:nvSpPr>
          <p:cNvPr id="34" name="Text Placeholder 5"/>
          <p:cNvSpPr>
            <a:spLocks noGrp="1"/>
          </p:cNvSpPr>
          <p:nvPr>
            <p:ph type="body" sz="quarter" idx="31"/>
          </p:nvPr>
        </p:nvSpPr>
        <p:spPr>
          <a:xfrm>
            <a:off x="4978184" y="3584118"/>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
        <p:nvSpPr>
          <p:cNvPr id="35" name="Picture Placeholder 3"/>
          <p:cNvSpPr>
            <a:spLocks noGrp="1"/>
          </p:cNvSpPr>
          <p:nvPr>
            <p:ph type="pic" sz="quarter" idx="32"/>
          </p:nvPr>
        </p:nvSpPr>
        <p:spPr>
          <a:xfrm>
            <a:off x="3745215" y="4701095"/>
            <a:ext cx="622033" cy="622033"/>
          </a:xfrm>
        </p:spPr>
        <p:txBody>
          <a:bodyPr/>
          <a:lstStyle>
            <a:lvl1pPr marL="0" indent="0" algn="ctr">
              <a:buNone/>
              <a:defRPr sz="1200"/>
            </a:lvl1pPr>
          </a:lstStyle>
          <a:p>
            <a:r>
              <a:rPr lang="en-US"/>
              <a:t>Drag picture to placeholder or click icon to add</a:t>
            </a:r>
            <a:endParaRPr lang="en-US" dirty="0"/>
          </a:p>
        </p:txBody>
      </p:sp>
      <p:sp>
        <p:nvSpPr>
          <p:cNvPr id="36" name="Text Placeholder 5"/>
          <p:cNvSpPr>
            <a:spLocks noGrp="1"/>
          </p:cNvSpPr>
          <p:nvPr>
            <p:ph type="body" sz="quarter" idx="33"/>
          </p:nvPr>
        </p:nvSpPr>
        <p:spPr>
          <a:xfrm>
            <a:off x="4672716" y="4701095"/>
            <a:ext cx="3244700" cy="622033"/>
          </a:xfrm>
        </p:spPr>
        <p:txBody>
          <a:bodyPr/>
          <a:lstStyle>
            <a:lvl1pPr marL="0" indent="0" algn="l">
              <a:buNone/>
              <a:defRPr sz="1400">
                <a:solidFill>
                  <a:srgbClr val="57575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Click to edit Master text styles</a:t>
            </a:r>
          </a:p>
        </p:txBody>
      </p:sp>
    </p:spTree>
    <p:extLst>
      <p:ext uri="{BB962C8B-B14F-4D97-AF65-F5344CB8AC3E}">
        <p14:creationId xmlns:p14="http://schemas.microsoft.com/office/powerpoint/2010/main" val="3549641925"/>
      </p:ext>
    </p:extLst>
  </p:cSld>
  <p:clrMapOvr>
    <a:overrideClrMapping bg1="lt1" tx1="dk1" bg2="lt2" tx2="dk2" accent1="accent1" accent2="accent2" accent3="accent3" accent4="accent4" accent5="accent5" accent6="accent6" hlink="hlink" folHlink="folHlink"/>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teps/Stages 2">
    <p:bg>
      <p:bgRef idx="1001">
        <a:schemeClr val="bg1"/>
      </p:bgRef>
    </p:bg>
    <p:spTree>
      <p:nvGrpSpPr>
        <p:cNvPr id="1" name=""/>
        <p:cNvGrpSpPr/>
        <p:nvPr/>
      </p:nvGrpSpPr>
      <p:grpSpPr>
        <a:xfrm>
          <a:off x="0" y="0"/>
          <a:ext cx="0" cy="0"/>
          <a:chOff x="0" y="0"/>
          <a:chExt cx="0" cy="0"/>
        </a:xfrm>
      </p:grpSpPr>
      <p:sp>
        <p:nvSpPr>
          <p:cNvPr id="27" name="Parallelogram 5"/>
          <p:cNvSpPr/>
          <p:nvPr userDrawn="1"/>
        </p:nvSpPr>
        <p:spPr>
          <a:xfrm>
            <a:off x="-23581" y="2562291"/>
            <a:ext cx="4907619" cy="578403"/>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7419" h="261441">
                <a:moveTo>
                  <a:pt x="920" y="256809"/>
                </a:moveTo>
                <a:cubicBezTo>
                  <a:pt x="4875" y="258074"/>
                  <a:pt x="5922" y="10764"/>
                  <a:pt x="0" y="3871"/>
                </a:cubicBezTo>
                <a:lnTo>
                  <a:pt x="5687419" y="0"/>
                </a:lnTo>
                <a:lnTo>
                  <a:pt x="5260469" y="261441"/>
                </a:lnTo>
                <a:lnTo>
                  <a:pt x="920" y="256809"/>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Parallelogram 5"/>
          <p:cNvSpPr/>
          <p:nvPr userDrawn="1"/>
        </p:nvSpPr>
        <p:spPr>
          <a:xfrm>
            <a:off x="-12205" y="3465565"/>
            <a:ext cx="4334041" cy="582310"/>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665637 w 5687419"/>
              <a:gd name="connsiteY0" fmla="*/ 260566 h 261441"/>
              <a:gd name="connsiteX1" fmla="*/ 0 w 5687419"/>
              <a:gd name="connsiteY1" fmla="*/ 3871 h 261441"/>
              <a:gd name="connsiteX2" fmla="*/ 5687419 w 5687419"/>
              <a:gd name="connsiteY2" fmla="*/ 0 h 261441"/>
              <a:gd name="connsiteX3" fmla="*/ 5260469 w 5687419"/>
              <a:gd name="connsiteY3" fmla="*/ 261441 h 261441"/>
              <a:gd name="connsiteX4" fmla="*/ 665637 w 5687419"/>
              <a:gd name="connsiteY4" fmla="*/ 260566 h 261441"/>
              <a:gd name="connsiteX0" fmla="*/ 670455 w 5692237"/>
              <a:gd name="connsiteY0" fmla="*/ 260566 h 261441"/>
              <a:gd name="connsiteX1" fmla="*/ 0 w 5692237"/>
              <a:gd name="connsiteY1" fmla="*/ 5750 h 261441"/>
              <a:gd name="connsiteX2" fmla="*/ 5692237 w 5692237"/>
              <a:gd name="connsiteY2" fmla="*/ 0 h 261441"/>
              <a:gd name="connsiteX3" fmla="*/ 5265287 w 5692237"/>
              <a:gd name="connsiteY3" fmla="*/ 261441 h 261441"/>
              <a:gd name="connsiteX4" fmla="*/ 670455 w 5692237"/>
              <a:gd name="connsiteY4" fmla="*/ 260566 h 261441"/>
              <a:gd name="connsiteX0" fmla="*/ 920 w 5022702"/>
              <a:gd name="connsiteY0" fmla="*/ 260566 h 261441"/>
              <a:gd name="connsiteX1" fmla="*/ 0 w 5022702"/>
              <a:gd name="connsiteY1" fmla="*/ 1992 h 261441"/>
              <a:gd name="connsiteX2" fmla="*/ 5022702 w 5022702"/>
              <a:gd name="connsiteY2" fmla="*/ 0 h 261441"/>
              <a:gd name="connsiteX3" fmla="*/ 4595752 w 5022702"/>
              <a:gd name="connsiteY3" fmla="*/ 261441 h 261441"/>
              <a:gd name="connsiteX4" fmla="*/ 920 w 5022702"/>
              <a:gd name="connsiteY4" fmla="*/ 260566 h 261441"/>
              <a:gd name="connsiteX0" fmla="*/ 920 w 5022702"/>
              <a:gd name="connsiteY0" fmla="*/ 262332 h 263207"/>
              <a:gd name="connsiteX1" fmla="*/ 0 w 5022702"/>
              <a:gd name="connsiteY1" fmla="*/ 0 h 263207"/>
              <a:gd name="connsiteX2" fmla="*/ 5022702 w 5022702"/>
              <a:gd name="connsiteY2" fmla="*/ 1766 h 263207"/>
              <a:gd name="connsiteX3" fmla="*/ 4595752 w 5022702"/>
              <a:gd name="connsiteY3" fmla="*/ 263207 h 263207"/>
              <a:gd name="connsiteX4" fmla="*/ 920 w 5022702"/>
              <a:gd name="connsiteY4" fmla="*/ 262332 h 26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702" h="263207">
                <a:moveTo>
                  <a:pt x="920" y="262332"/>
                </a:moveTo>
                <a:cubicBezTo>
                  <a:pt x="4875" y="263597"/>
                  <a:pt x="5922" y="6893"/>
                  <a:pt x="0" y="0"/>
                </a:cubicBezTo>
                <a:lnTo>
                  <a:pt x="5022702" y="1766"/>
                </a:lnTo>
                <a:lnTo>
                  <a:pt x="4595752" y="263207"/>
                </a:lnTo>
                <a:lnTo>
                  <a:pt x="920" y="262332"/>
                </a:lnTo>
                <a:close/>
              </a:path>
            </a:pathLst>
          </a:custGeom>
          <a:solidFill>
            <a:srgbClr val="01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arallelogram 5"/>
          <p:cNvSpPr/>
          <p:nvPr userDrawn="1"/>
        </p:nvSpPr>
        <p:spPr>
          <a:xfrm>
            <a:off x="-14458" y="4376550"/>
            <a:ext cx="3785204" cy="581266"/>
          </a:xfrm>
          <a:custGeom>
            <a:avLst/>
            <a:gdLst>
              <a:gd name="connsiteX0" fmla="*/ 0 w 2441581"/>
              <a:gd name="connsiteY0" fmla="*/ 1123975 h 1123975"/>
              <a:gd name="connsiteX1" fmla="*/ 280994 w 2441581"/>
              <a:gd name="connsiteY1" fmla="*/ 0 h 1123975"/>
              <a:gd name="connsiteX2" fmla="*/ 2441581 w 2441581"/>
              <a:gd name="connsiteY2" fmla="*/ 0 h 1123975"/>
              <a:gd name="connsiteX3" fmla="*/ 2160587 w 2441581"/>
              <a:gd name="connsiteY3" fmla="*/ 1123975 h 1123975"/>
              <a:gd name="connsiteX4" fmla="*/ 0 w 2441581"/>
              <a:gd name="connsiteY4" fmla="*/ 1123975 h 1123975"/>
              <a:gd name="connsiteX0" fmla="*/ 0 w 2441581"/>
              <a:gd name="connsiteY0" fmla="*/ 1123975 h 1123975"/>
              <a:gd name="connsiteX1" fmla="*/ 280994 w 2441581"/>
              <a:gd name="connsiteY1" fmla="*/ 0 h 1123975"/>
              <a:gd name="connsiteX2" fmla="*/ 2441581 w 2441581"/>
              <a:gd name="connsiteY2" fmla="*/ 0 h 1123975"/>
              <a:gd name="connsiteX3" fmla="*/ 1751012 w 2441581"/>
              <a:gd name="connsiteY3" fmla="*/ 1114450 h 1123975"/>
              <a:gd name="connsiteX4" fmla="*/ 0 w 2441581"/>
              <a:gd name="connsiteY4" fmla="*/ 1123975 h 1123975"/>
              <a:gd name="connsiteX0" fmla="*/ 0 w 2860681"/>
              <a:gd name="connsiteY0" fmla="*/ 1123975 h 1123975"/>
              <a:gd name="connsiteX1" fmla="*/ 700094 w 2860681"/>
              <a:gd name="connsiteY1" fmla="*/ 0 h 1123975"/>
              <a:gd name="connsiteX2" fmla="*/ 2860681 w 2860681"/>
              <a:gd name="connsiteY2" fmla="*/ 0 h 1123975"/>
              <a:gd name="connsiteX3" fmla="*/ 2170112 w 2860681"/>
              <a:gd name="connsiteY3" fmla="*/ 1114450 h 1123975"/>
              <a:gd name="connsiteX4" fmla="*/ 0 w 2860681"/>
              <a:gd name="connsiteY4" fmla="*/ 1123975 h 1123975"/>
              <a:gd name="connsiteX0" fmla="*/ 0 w 3613156"/>
              <a:gd name="connsiteY0" fmla="*/ 1123975 h 1123975"/>
              <a:gd name="connsiteX1" fmla="*/ 700094 w 3613156"/>
              <a:gd name="connsiteY1" fmla="*/ 0 h 1123975"/>
              <a:gd name="connsiteX2" fmla="*/ 3613156 w 3613156"/>
              <a:gd name="connsiteY2" fmla="*/ 43875 h 1123975"/>
              <a:gd name="connsiteX3" fmla="*/ 2170112 w 3613156"/>
              <a:gd name="connsiteY3" fmla="*/ 1114450 h 1123975"/>
              <a:gd name="connsiteX4" fmla="*/ 0 w 3613156"/>
              <a:gd name="connsiteY4" fmla="*/ 1123975 h 1123975"/>
              <a:gd name="connsiteX0" fmla="*/ 0 w 3613156"/>
              <a:gd name="connsiteY0" fmla="*/ 1080100 h 1080100"/>
              <a:gd name="connsiteX1" fmla="*/ 338144 w 3613156"/>
              <a:gd name="connsiteY1" fmla="*/ 8774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8876 h 1088876"/>
              <a:gd name="connsiteX1" fmla="*/ 338144 w 3613156"/>
              <a:gd name="connsiteY1" fmla="*/ 0 h 1088876"/>
              <a:gd name="connsiteX2" fmla="*/ 3613156 w 3613156"/>
              <a:gd name="connsiteY2" fmla="*/ 8776 h 1088876"/>
              <a:gd name="connsiteX3" fmla="*/ 2170112 w 3613156"/>
              <a:gd name="connsiteY3" fmla="*/ 1079351 h 1088876"/>
              <a:gd name="connsiteX4" fmla="*/ 0 w 3613156"/>
              <a:gd name="connsiteY4" fmla="*/ 1088876 h 1088876"/>
              <a:gd name="connsiteX0" fmla="*/ 0 w 3613156"/>
              <a:gd name="connsiteY0" fmla="*/ 1080100 h 1080100"/>
              <a:gd name="connsiteX1" fmla="*/ 338144 w 3613156"/>
              <a:gd name="connsiteY1" fmla="*/ 4386 h 1080100"/>
              <a:gd name="connsiteX2" fmla="*/ 3613156 w 3613156"/>
              <a:gd name="connsiteY2" fmla="*/ 0 h 1080100"/>
              <a:gd name="connsiteX3" fmla="*/ 2170112 w 3613156"/>
              <a:gd name="connsiteY3" fmla="*/ 1070575 h 1080100"/>
              <a:gd name="connsiteX4" fmla="*/ 0 w 3613156"/>
              <a:gd name="connsiteY4" fmla="*/ 1080100 h 1080100"/>
              <a:gd name="connsiteX0" fmla="*/ 0 w 3613156"/>
              <a:gd name="connsiteY0" fmla="*/ 1080101 h 1080101"/>
              <a:gd name="connsiteX1" fmla="*/ 319094 w 3613156"/>
              <a:gd name="connsiteY1" fmla="*/ 0 h 1080101"/>
              <a:gd name="connsiteX2" fmla="*/ 3613156 w 3613156"/>
              <a:gd name="connsiteY2" fmla="*/ 1 h 1080101"/>
              <a:gd name="connsiteX3" fmla="*/ 2170112 w 3613156"/>
              <a:gd name="connsiteY3" fmla="*/ 1070576 h 1080101"/>
              <a:gd name="connsiteX4" fmla="*/ 0 w 3613156"/>
              <a:gd name="connsiteY4" fmla="*/ 1080101 h 1080101"/>
              <a:gd name="connsiteX0" fmla="*/ 0 w 4470406"/>
              <a:gd name="connsiteY0" fmla="*/ 1066939 h 1070576"/>
              <a:gd name="connsiteX1" fmla="*/ 1176344 w 4470406"/>
              <a:gd name="connsiteY1" fmla="*/ 0 h 1070576"/>
              <a:gd name="connsiteX2" fmla="*/ 4470406 w 4470406"/>
              <a:gd name="connsiteY2" fmla="*/ 1 h 1070576"/>
              <a:gd name="connsiteX3" fmla="*/ 3027362 w 4470406"/>
              <a:gd name="connsiteY3" fmla="*/ 1070576 h 1070576"/>
              <a:gd name="connsiteX4" fmla="*/ 0 w 4470406"/>
              <a:gd name="connsiteY4" fmla="*/ 1066939 h 1070576"/>
              <a:gd name="connsiteX0" fmla="*/ 0 w 5022856"/>
              <a:gd name="connsiteY0" fmla="*/ 1071326 h 1071326"/>
              <a:gd name="connsiteX1" fmla="*/ 1728794 w 5022856"/>
              <a:gd name="connsiteY1" fmla="*/ 0 h 1071326"/>
              <a:gd name="connsiteX2" fmla="*/ 5022856 w 5022856"/>
              <a:gd name="connsiteY2" fmla="*/ 1 h 1071326"/>
              <a:gd name="connsiteX3" fmla="*/ 3579812 w 5022856"/>
              <a:gd name="connsiteY3" fmla="*/ 1070576 h 1071326"/>
              <a:gd name="connsiteX4" fmla="*/ 0 w 5022856"/>
              <a:gd name="connsiteY4" fmla="*/ 1071326 h 1071326"/>
              <a:gd name="connsiteX0" fmla="*/ 0 w 5022856"/>
              <a:gd name="connsiteY0" fmla="*/ 1075713 h 1075713"/>
              <a:gd name="connsiteX1" fmla="*/ 1481144 w 5022856"/>
              <a:gd name="connsiteY1" fmla="*/ 0 h 1075713"/>
              <a:gd name="connsiteX2" fmla="*/ 5022856 w 5022856"/>
              <a:gd name="connsiteY2" fmla="*/ 4388 h 1075713"/>
              <a:gd name="connsiteX3" fmla="*/ 3579812 w 5022856"/>
              <a:gd name="connsiteY3" fmla="*/ 1074963 h 1075713"/>
              <a:gd name="connsiteX4" fmla="*/ 0 w 5022856"/>
              <a:gd name="connsiteY4" fmla="*/ 1075713 h 1075713"/>
              <a:gd name="connsiteX0" fmla="*/ 0 w 5070668"/>
              <a:gd name="connsiteY0" fmla="*/ 1079584 h 1079584"/>
              <a:gd name="connsiteX1" fmla="*/ 1481144 w 5070668"/>
              <a:gd name="connsiteY1" fmla="*/ 3871 h 1079584"/>
              <a:gd name="connsiteX2" fmla="*/ 5070668 w 5070668"/>
              <a:gd name="connsiteY2" fmla="*/ 0 h 1079584"/>
              <a:gd name="connsiteX3" fmla="*/ 3579812 w 5070668"/>
              <a:gd name="connsiteY3" fmla="*/ 1078834 h 1079584"/>
              <a:gd name="connsiteX4" fmla="*/ 0 w 5070668"/>
              <a:gd name="connsiteY4" fmla="*/ 1079584 h 1079584"/>
              <a:gd name="connsiteX0" fmla="*/ 0 w 5070668"/>
              <a:gd name="connsiteY0" fmla="*/ 1079584 h 1418730"/>
              <a:gd name="connsiteX1" fmla="*/ 1481144 w 5070668"/>
              <a:gd name="connsiteY1" fmla="*/ 3871 h 1418730"/>
              <a:gd name="connsiteX2" fmla="*/ 5070668 w 5070668"/>
              <a:gd name="connsiteY2" fmla="*/ 0 h 1418730"/>
              <a:gd name="connsiteX3" fmla="*/ 2778070 w 5070668"/>
              <a:gd name="connsiteY3" fmla="*/ 1418730 h 1418730"/>
              <a:gd name="connsiteX4" fmla="*/ 0 w 5070668"/>
              <a:gd name="connsiteY4" fmla="*/ 1079584 h 1418730"/>
              <a:gd name="connsiteX0" fmla="*/ 0 w 5684175"/>
              <a:gd name="connsiteY0" fmla="*/ 1419480 h 1419480"/>
              <a:gd name="connsiteX1" fmla="*/ 2094651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19480 h 1419480"/>
              <a:gd name="connsiteX1" fmla="*/ 3149 w 5684175"/>
              <a:gd name="connsiteY1" fmla="*/ 3871 h 1419480"/>
              <a:gd name="connsiteX2" fmla="*/ 5684175 w 5684175"/>
              <a:gd name="connsiteY2" fmla="*/ 0 h 1419480"/>
              <a:gd name="connsiteX3" fmla="*/ 3391577 w 5684175"/>
              <a:gd name="connsiteY3" fmla="*/ 1418730 h 1419480"/>
              <a:gd name="connsiteX4" fmla="*/ 0 w 5684175"/>
              <a:gd name="connsiteY4" fmla="*/ 1419480 h 1419480"/>
              <a:gd name="connsiteX0" fmla="*/ 0 w 5684175"/>
              <a:gd name="connsiteY0" fmla="*/ 1420991 h 1420991"/>
              <a:gd name="connsiteX1" fmla="*/ 5908 w 5684175"/>
              <a:gd name="connsiteY1" fmla="*/ 0 h 1420991"/>
              <a:gd name="connsiteX2" fmla="*/ 5684175 w 5684175"/>
              <a:gd name="connsiteY2" fmla="*/ 1511 h 1420991"/>
              <a:gd name="connsiteX3" fmla="*/ 3391577 w 5684175"/>
              <a:gd name="connsiteY3" fmla="*/ 1420241 h 1420991"/>
              <a:gd name="connsiteX4" fmla="*/ 0 w 5684175"/>
              <a:gd name="connsiteY4" fmla="*/ 1420991 h 1420991"/>
              <a:gd name="connsiteX0" fmla="*/ 0 w 5684175"/>
              <a:gd name="connsiteY0" fmla="*/ 1419480 h 1419480"/>
              <a:gd name="connsiteX1" fmla="*/ 3149 w 5684175"/>
              <a:gd name="connsiteY1" fmla="*/ 642 h 1419480"/>
              <a:gd name="connsiteX2" fmla="*/ 5684175 w 5684175"/>
              <a:gd name="connsiteY2" fmla="*/ 0 h 1419480"/>
              <a:gd name="connsiteX3" fmla="*/ 3391577 w 5684175"/>
              <a:gd name="connsiteY3" fmla="*/ 1418730 h 1419480"/>
              <a:gd name="connsiteX4" fmla="*/ 0 w 5684175"/>
              <a:gd name="connsiteY4" fmla="*/ 1419480 h 1419480"/>
              <a:gd name="connsiteX0" fmla="*/ 2531 w 5686706"/>
              <a:gd name="connsiteY0" fmla="*/ 1420991 h 1420991"/>
              <a:gd name="connsiteX1" fmla="*/ 160 w 5686706"/>
              <a:gd name="connsiteY1" fmla="*/ 0 h 1420991"/>
              <a:gd name="connsiteX2" fmla="*/ 5686706 w 5686706"/>
              <a:gd name="connsiteY2" fmla="*/ 1511 h 1420991"/>
              <a:gd name="connsiteX3" fmla="*/ 3394108 w 5686706"/>
              <a:gd name="connsiteY3" fmla="*/ 1420241 h 1420991"/>
              <a:gd name="connsiteX4" fmla="*/ 2531 w 5686706"/>
              <a:gd name="connsiteY4" fmla="*/ 1420991 h 1420991"/>
              <a:gd name="connsiteX0" fmla="*/ 2531 w 5686706"/>
              <a:gd name="connsiteY0" fmla="*/ 1419914 h 1419914"/>
              <a:gd name="connsiteX1" fmla="*/ 160 w 5686706"/>
              <a:gd name="connsiteY1" fmla="*/ 0 h 1419914"/>
              <a:gd name="connsiteX2" fmla="*/ 5686706 w 5686706"/>
              <a:gd name="connsiteY2" fmla="*/ 434 h 1419914"/>
              <a:gd name="connsiteX3" fmla="*/ 3394108 w 5686706"/>
              <a:gd name="connsiteY3" fmla="*/ 1419164 h 1419914"/>
              <a:gd name="connsiteX4" fmla="*/ 2531 w 5686706"/>
              <a:gd name="connsiteY4" fmla="*/ 1419914 h 1419914"/>
              <a:gd name="connsiteX0" fmla="*/ 2531 w 5686706"/>
              <a:gd name="connsiteY0" fmla="*/ 1419914 h 1420240"/>
              <a:gd name="connsiteX1" fmla="*/ 160 w 5686706"/>
              <a:gd name="connsiteY1" fmla="*/ 0 h 1420240"/>
              <a:gd name="connsiteX2" fmla="*/ 5686706 w 5686706"/>
              <a:gd name="connsiteY2" fmla="*/ 434 h 1420240"/>
              <a:gd name="connsiteX3" fmla="*/ 3391347 w 5686706"/>
              <a:gd name="connsiteY3" fmla="*/ 1420240 h 1420240"/>
              <a:gd name="connsiteX4" fmla="*/ 2531 w 5686706"/>
              <a:gd name="connsiteY4" fmla="*/ 1419914 h 1420240"/>
              <a:gd name="connsiteX0" fmla="*/ 2531 w 5108058"/>
              <a:gd name="connsiteY0" fmla="*/ 1419914 h 1420240"/>
              <a:gd name="connsiteX1" fmla="*/ 160 w 5108058"/>
              <a:gd name="connsiteY1" fmla="*/ 0 h 1420240"/>
              <a:gd name="connsiteX2" fmla="*/ 5108058 w 5108058"/>
              <a:gd name="connsiteY2" fmla="*/ 434 h 1420240"/>
              <a:gd name="connsiteX3" fmla="*/ 3391347 w 5108058"/>
              <a:gd name="connsiteY3" fmla="*/ 1420240 h 1420240"/>
              <a:gd name="connsiteX4" fmla="*/ 2531 w 5108058"/>
              <a:gd name="connsiteY4" fmla="*/ 1419914 h 1420240"/>
              <a:gd name="connsiteX0" fmla="*/ 2531 w 5108058"/>
              <a:gd name="connsiteY0" fmla="*/ 1419914 h 1419914"/>
              <a:gd name="connsiteX1" fmla="*/ 160 w 5108058"/>
              <a:gd name="connsiteY1" fmla="*/ 0 h 1419914"/>
              <a:gd name="connsiteX2" fmla="*/ 5108058 w 5108058"/>
              <a:gd name="connsiteY2" fmla="*/ 434 h 1419914"/>
              <a:gd name="connsiteX3" fmla="*/ 4451042 w 5108058"/>
              <a:gd name="connsiteY3" fmla="*/ 297224 h 1419914"/>
              <a:gd name="connsiteX4" fmla="*/ 2531 w 5108058"/>
              <a:gd name="connsiteY4" fmla="*/ 1419914 h 1419914"/>
              <a:gd name="connsiteX0" fmla="*/ 2531 w 5108058"/>
              <a:gd name="connsiteY0" fmla="*/ 1419914 h 1419914"/>
              <a:gd name="connsiteX1" fmla="*/ 160 w 5108058"/>
              <a:gd name="connsiteY1" fmla="*/ 0 h 1419914"/>
              <a:gd name="connsiteX2" fmla="*/ 5108058 w 5108058"/>
              <a:gd name="connsiteY2" fmla="*/ 434 h 1419914"/>
              <a:gd name="connsiteX3" fmla="*/ 4681108 w 5108058"/>
              <a:gd name="connsiteY3" fmla="*/ 261875 h 1419914"/>
              <a:gd name="connsiteX4" fmla="*/ 2531 w 5108058"/>
              <a:gd name="connsiteY4" fmla="*/ 1419914 h 1419914"/>
              <a:gd name="connsiteX0" fmla="*/ 16358 w 5107942"/>
              <a:gd name="connsiteY0" fmla="*/ 272426 h 272426"/>
              <a:gd name="connsiteX1" fmla="*/ 44 w 5107942"/>
              <a:gd name="connsiteY1" fmla="*/ 0 h 272426"/>
              <a:gd name="connsiteX2" fmla="*/ 5107942 w 5107942"/>
              <a:gd name="connsiteY2" fmla="*/ 434 h 272426"/>
              <a:gd name="connsiteX3" fmla="*/ 4680992 w 5107942"/>
              <a:gd name="connsiteY3" fmla="*/ 261875 h 272426"/>
              <a:gd name="connsiteX4" fmla="*/ 16358 w 5107942"/>
              <a:gd name="connsiteY4" fmla="*/ 272426 h 272426"/>
              <a:gd name="connsiteX0" fmla="*/ 0 w 5119471"/>
              <a:gd name="connsiteY0" fmla="*/ 261549 h 261875"/>
              <a:gd name="connsiteX1" fmla="*/ 11573 w 5119471"/>
              <a:gd name="connsiteY1" fmla="*/ 0 h 261875"/>
              <a:gd name="connsiteX2" fmla="*/ 5119471 w 5119471"/>
              <a:gd name="connsiteY2" fmla="*/ 434 h 261875"/>
              <a:gd name="connsiteX3" fmla="*/ 4692521 w 5119471"/>
              <a:gd name="connsiteY3" fmla="*/ 261875 h 261875"/>
              <a:gd name="connsiteX4" fmla="*/ 0 w 5119471"/>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308766"/>
              <a:gd name="connsiteX1" fmla="*/ 4601 w 5112499"/>
              <a:gd name="connsiteY1" fmla="*/ 0 h 308766"/>
              <a:gd name="connsiteX2" fmla="*/ 5112499 w 5112499"/>
              <a:gd name="connsiteY2" fmla="*/ 434 h 308766"/>
              <a:gd name="connsiteX3" fmla="*/ 4685549 w 5112499"/>
              <a:gd name="connsiteY3" fmla="*/ 261875 h 308766"/>
              <a:gd name="connsiteX4" fmla="*/ 0 w 5112499"/>
              <a:gd name="connsiteY4" fmla="*/ 261549 h 308766"/>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549 h 261875"/>
              <a:gd name="connsiteX1" fmla="*/ 4601 w 5112499"/>
              <a:gd name="connsiteY1" fmla="*/ 0 h 261875"/>
              <a:gd name="connsiteX2" fmla="*/ 5112499 w 5112499"/>
              <a:gd name="connsiteY2" fmla="*/ 434 h 261875"/>
              <a:gd name="connsiteX3" fmla="*/ 4685549 w 5112499"/>
              <a:gd name="connsiteY3" fmla="*/ 261875 h 261875"/>
              <a:gd name="connsiteX4" fmla="*/ 0 w 5112499"/>
              <a:gd name="connsiteY4" fmla="*/ 261549 h 261875"/>
              <a:gd name="connsiteX0" fmla="*/ 0 w 5112499"/>
              <a:gd name="connsiteY0" fmla="*/ 261115 h 261441"/>
              <a:gd name="connsiteX1" fmla="*/ 26678 w 5112499"/>
              <a:gd name="connsiteY1" fmla="*/ 1719 h 261441"/>
              <a:gd name="connsiteX2" fmla="*/ 5112499 w 5112499"/>
              <a:gd name="connsiteY2" fmla="*/ 0 h 261441"/>
              <a:gd name="connsiteX3" fmla="*/ 4685549 w 5112499"/>
              <a:gd name="connsiteY3" fmla="*/ 261441 h 261441"/>
              <a:gd name="connsiteX4" fmla="*/ 0 w 5112499"/>
              <a:gd name="connsiteY4" fmla="*/ 261115 h 261441"/>
              <a:gd name="connsiteX0" fmla="*/ 0 w 5112499"/>
              <a:gd name="connsiteY0" fmla="*/ 261115 h 261441"/>
              <a:gd name="connsiteX1" fmla="*/ 4601 w 5112499"/>
              <a:gd name="connsiteY1" fmla="*/ 3871 h 261441"/>
              <a:gd name="connsiteX2" fmla="*/ 5112499 w 5112499"/>
              <a:gd name="connsiteY2" fmla="*/ 0 h 261441"/>
              <a:gd name="connsiteX3" fmla="*/ 4685549 w 5112499"/>
              <a:gd name="connsiteY3" fmla="*/ 261441 h 261441"/>
              <a:gd name="connsiteX4" fmla="*/ 0 w 5112499"/>
              <a:gd name="connsiteY4" fmla="*/ 261115 h 261441"/>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18018"/>
              <a:gd name="connsiteY0" fmla="*/ 280489 h 280493"/>
              <a:gd name="connsiteX1" fmla="*/ 10120 w 5118018"/>
              <a:gd name="connsiteY1" fmla="*/ 3871 h 280493"/>
              <a:gd name="connsiteX2" fmla="*/ 5118018 w 5118018"/>
              <a:gd name="connsiteY2" fmla="*/ 0 h 280493"/>
              <a:gd name="connsiteX3" fmla="*/ 4691068 w 5118018"/>
              <a:gd name="connsiteY3" fmla="*/ 261441 h 280493"/>
              <a:gd name="connsiteX4" fmla="*/ 0 w 5118018"/>
              <a:gd name="connsiteY4" fmla="*/ 280489 h 280493"/>
              <a:gd name="connsiteX0" fmla="*/ 0 w 5134575"/>
              <a:gd name="connsiteY0" fmla="*/ 271878 h 271882"/>
              <a:gd name="connsiteX1" fmla="*/ 26677 w 5134575"/>
              <a:gd name="connsiteY1" fmla="*/ 3871 h 271882"/>
              <a:gd name="connsiteX2" fmla="*/ 5134575 w 5134575"/>
              <a:gd name="connsiteY2" fmla="*/ 0 h 271882"/>
              <a:gd name="connsiteX3" fmla="*/ 4707625 w 5134575"/>
              <a:gd name="connsiteY3" fmla="*/ 261441 h 271882"/>
              <a:gd name="connsiteX4" fmla="*/ 0 w 5134575"/>
              <a:gd name="connsiteY4" fmla="*/ 271878 h 271882"/>
              <a:gd name="connsiteX0" fmla="*/ 0 w 5129056"/>
              <a:gd name="connsiteY0" fmla="*/ 269725 h 269729"/>
              <a:gd name="connsiteX1" fmla="*/ 21158 w 5129056"/>
              <a:gd name="connsiteY1" fmla="*/ 3871 h 269729"/>
              <a:gd name="connsiteX2" fmla="*/ 5129056 w 5129056"/>
              <a:gd name="connsiteY2" fmla="*/ 0 h 269729"/>
              <a:gd name="connsiteX3" fmla="*/ 4702106 w 5129056"/>
              <a:gd name="connsiteY3" fmla="*/ 261441 h 269729"/>
              <a:gd name="connsiteX4" fmla="*/ 0 w 5129056"/>
              <a:gd name="connsiteY4" fmla="*/ 269725 h 269729"/>
              <a:gd name="connsiteX0" fmla="*/ 0 w 5123536"/>
              <a:gd name="connsiteY0" fmla="*/ 263267 h 263271"/>
              <a:gd name="connsiteX1" fmla="*/ 1563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0 w 5123536"/>
              <a:gd name="connsiteY0" fmla="*/ 263267 h 263271"/>
              <a:gd name="connsiteX1" fmla="*/ 21158 w 5123536"/>
              <a:gd name="connsiteY1" fmla="*/ 3871 h 263271"/>
              <a:gd name="connsiteX2" fmla="*/ 5123536 w 5123536"/>
              <a:gd name="connsiteY2" fmla="*/ 0 h 263271"/>
              <a:gd name="connsiteX3" fmla="*/ 4696586 w 5123536"/>
              <a:gd name="connsiteY3" fmla="*/ 261441 h 263271"/>
              <a:gd name="connsiteX4" fmla="*/ 0 w 5123536"/>
              <a:gd name="connsiteY4" fmla="*/ 263267 h 263271"/>
              <a:gd name="connsiteX0" fmla="*/ 563883 w 5687419"/>
              <a:gd name="connsiteY0" fmla="*/ 263267 h 263271"/>
              <a:gd name="connsiteX1" fmla="*/ 0 w 5687419"/>
              <a:gd name="connsiteY1" fmla="*/ 3871 h 263271"/>
              <a:gd name="connsiteX2" fmla="*/ 5687419 w 5687419"/>
              <a:gd name="connsiteY2" fmla="*/ 0 h 263271"/>
              <a:gd name="connsiteX3" fmla="*/ 5260469 w 5687419"/>
              <a:gd name="connsiteY3" fmla="*/ 261441 h 263271"/>
              <a:gd name="connsiteX4" fmla="*/ 563883 w 5687419"/>
              <a:gd name="connsiteY4" fmla="*/ 263267 h 263271"/>
              <a:gd name="connsiteX0" fmla="*/ 920 w 5687419"/>
              <a:gd name="connsiteY0" fmla="*/ 256809 h 261441"/>
              <a:gd name="connsiteX1" fmla="*/ 0 w 5687419"/>
              <a:gd name="connsiteY1" fmla="*/ 3871 h 261441"/>
              <a:gd name="connsiteX2" fmla="*/ 5687419 w 5687419"/>
              <a:gd name="connsiteY2" fmla="*/ 0 h 261441"/>
              <a:gd name="connsiteX3" fmla="*/ 5260469 w 5687419"/>
              <a:gd name="connsiteY3" fmla="*/ 261441 h 261441"/>
              <a:gd name="connsiteX4" fmla="*/ 920 w 5687419"/>
              <a:gd name="connsiteY4" fmla="*/ 256809 h 261441"/>
              <a:gd name="connsiteX0" fmla="*/ 1306705 w 5687419"/>
              <a:gd name="connsiteY0" fmla="*/ 260727 h 261441"/>
              <a:gd name="connsiteX1" fmla="*/ 0 w 5687419"/>
              <a:gd name="connsiteY1" fmla="*/ 3871 h 261441"/>
              <a:gd name="connsiteX2" fmla="*/ 5687419 w 5687419"/>
              <a:gd name="connsiteY2" fmla="*/ 0 h 261441"/>
              <a:gd name="connsiteX3" fmla="*/ 5260469 w 5687419"/>
              <a:gd name="connsiteY3" fmla="*/ 261441 h 261441"/>
              <a:gd name="connsiteX4" fmla="*/ 1306705 w 5687419"/>
              <a:gd name="connsiteY4" fmla="*/ 260727 h 261441"/>
              <a:gd name="connsiteX0" fmla="*/ 920 w 4381634"/>
              <a:gd name="connsiteY0" fmla="*/ 260727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60727 h 261441"/>
              <a:gd name="connsiteX0" fmla="*/ 920 w 4381634"/>
              <a:gd name="connsiteY0" fmla="*/ 264644 h 264648"/>
              <a:gd name="connsiteX1" fmla="*/ 0 w 4381634"/>
              <a:gd name="connsiteY1" fmla="*/ 1912 h 264648"/>
              <a:gd name="connsiteX2" fmla="*/ 4381634 w 4381634"/>
              <a:gd name="connsiteY2" fmla="*/ 0 h 264648"/>
              <a:gd name="connsiteX3" fmla="*/ 3954684 w 4381634"/>
              <a:gd name="connsiteY3" fmla="*/ 261441 h 264648"/>
              <a:gd name="connsiteX4" fmla="*/ 920 w 4381634"/>
              <a:gd name="connsiteY4" fmla="*/ 264644 h 264648"/>
              <a:gd name="connsiteX0" fmla="*/ 920 w 4381634"/>
              <a:gd name="connsiteY0" fmla="*/ 256808 h 261441"/>
              <a:gd name="connsiteX1" fmla="*/ 0 w 4381634"/>
              <a:gd name="connsiteY1" fmla="*/ 1912 h 261441"/>
              <a:gd name="connsiteX2" fmla="*/ 4381634 w 4381634"/>
              <a:gd name="connsiteY2" fmla="*/ 0 h 261441"/>
              <a:gd name="connsiteX3" fmla="*/ 3954684 w 4381634"/>
              <a:gd name="connsiteY3" fmla="*/ 261441 h 261441"/>
              <a:gd name="connsiteX4" fmla="*/ 920 w 4381634"/>
              <a:gd name="connsiteY4" fmla="*/ 256808 h 261441"/>
              <a:gd name="connsiteX0" fmla="*/ 5943 w 4381634"/>
              <a:gd name="connsiteY0" fmla="*/ 262684 h 262688"/>
              <a:gd name="connsiteX1" fmla="*/ 0 w 4381634"/>
              <a:gd name="connsiteY1" fmla="*/ 1912 h 262688"/>
              <a:gd name="connsiteX2" fmla="*/ 4381634 w 4381634"/>
              <a:gd name="connsiteY2" fmla="*/ 0 h 262688"/>
              <a:gd name="connsiteX3" fmla="*/ 3954684 w 4381634"/>
              <a:gd name="connsiteY3" fmla="*/ 261441 h 262688"/>
              <a:gd name="connsiteX4" fmla="*/ 5943 w 4381634"/>
              <a:gd name="connsiteY4" fmla="*/ 262684 h 262688"/>
              <a:gd name="connsiteX0" fmla="*/ 0 w 4375691"/>
              <a:gd name="connsiteY0" fmla="*/ 266649 h 266653"/>
              <a:gd name="connsiteX1" fmla="*/ 39257 w 4375691"/>
              <a:gd name="connsiteY1" fmla="*/ 0 h 266653"/>
              <a:gd name="connsiteX2" fmla="*/ 4375691 w 4375691"/>
              <a:gd name="connsiteY2" fmla="*/ 3965 h 266653"/>
              <a:gd name="connsiteX3" fmla="*/ 3948741 w 4375691"/>
              <a:gd name="connsiteY3" fmla="*/ 265406 h 266653"/>
              <a:gd name="connsiteX4" fmla="*/ 0 w 4375691"/>
              <a:gd name="connsiteY4" fmla="*/ 266649 h 266653"/>
              <a:gd name="connsiteX0" fmla="*/ 10965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0965 w 4386656"/>
              <a:gd name="connsiteY4" fmla="*/ 262731 h 262735"/>
              <a:gd name="connsiteX0" fmla="*/ 1333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1333 w 4386656"/>
              <a:gd name="connsiteY4" fmla="*/ 262731 h 262735"/>
              <a:gd name="connsiteX0" fmla="*/ 1333 w 4386656"/>
              <a:gd name="connsiteY0" fmla="*/ 257095 h 261488"/>
              <a:gd name="connsiteX1" fmla="*/ 0 w 4386656"/>
              <a:gd name="connsiteY1" fmla="*/ 0 h 261488"/>
              <a:gd name="connsiteX2" fmla="*/ 4386656 w 4386656"/>
              <a:gd name="connsiteY2" fmla="*/ 47 h 261488"/>
              <a:gd name="connsiteX3" fmla="*/ 3959706 w 4386656"/>
              <a:gd name="connsiteY3" fmla="*/ 261488 h 261488"/>
              <a:gd name="connsiteX4" fmla="*/ 1333 w 4386656"/>
              <a:gd name="connsiteY4" fmla="*/ 257095 h 261488"/>
              <a:gd name="connsiteX0" fmla="*/ 6150 w 4386656"/>
              <a:gd name="connsiteY0" fmla="*/ 262731 h 262735"/>
              <a:gd name="connsiteX1" fmla="*/ 0 w 4386656"/>
              <a:gd name="connsiteY1" fmla="*/ 0 h 262735"/>
              <a:gd name="connsiteX2" fmla="*/ 4386656 w 4386656"/>
              <a:gd name="connsiteY2" fmla="*/ 47 h 262735"/>
              <a:gd name="connsiteX3" fmla="*/ 3959706 w 4386656"/>
              <a:gd name="connsiteY3" fmla="*/ 261488 h 262735"/>
              <a:gd name="connsiteX4" fmla="*/ 6150 w 4386656"/>
              <a:gd name="connsiteY4" fmla="*/ 262731 h 26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6656" h="262735">
                <a:moveTo>
                  <a:pt x="6150" y="262731"/>
                </a:moveTo>
                <a:cubicBezTo>
                  <a:pt x="10105" y="263996"/>
                  <a:pt x="5922" y="6893"/>
                  <a:pt x="0" y="0"/>
                </a:cubicBezTo>
                <a:lnTo>
                  <a:pt x="4386656" y="47"/>
                </a:lnTo>
                <a:lnTo>
                  <a:pt x="3959706" y="261488"/>
                </a:lnTo>
                <a:lnTo>
                  <a:pt x="6150" y="262731"/>
                </a:lnTo>
                <a:close/>
              </a:path>
            </a:pathLst>
          </a:custGeom>
          <a:solidFill>
            <a:srgbClr val="226A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4983982" y="2562291"/>
            <a:ext cx="5452243" cy="578403"/>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a:t>Click to edit Master text styles</a:t>
            </a:r>
          </a:p>
        </p:txBody>
      </p:sp>
      <p:sp>
        <p:nvSpPr>
          <p:cNvPr id="22" name="Text Placeholder 2"/>
          <p:cNvSpPr>
            <a:spLocks noGrp="1"/>
          </p:cNvSpPr>
          <p:nvPr>
            <p:ph type="body" sz="quarter" idx="11" hasCustomPrompt="1"/>
          </p:nvPr>
        </p:nvSpPr>
        <p:spPr>
          <a:xfrm>
            <a:off x="4556298" y="3462088"/>
            <a:ext cx="5452243" cy="575095"/>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Edit Master text styles </a:t>
            </a:r>
          </a:p>
        </p:txBody>
      </p:sp>
      <p:sp>
        <p:nvSpPr>
          <p:cNvPr id="23" name="Text Placeholder 2"/>
          <p:cNvSpPr>
            <a:spLocks noGrp="1"/>
          </p:cNvSpPr>
          <p:nvPr>
            <p:ph type="body" sz="quarter" idx="12"/>
          </p:nvPr>
        </p:nvSpPr>
        <p:spPr>
          <a:xfrm>
            <a:off x="3994096" y="4369269"/>
            <a:ext cx="5452243" cy="588548"/>
          </a:xfrm>
        </p:spPr>
        <p:txBody>
          <a:bodyPr/>
          <a:lstStyle>
            <a:lvl1pPr marL="0" indent="0">
              <a:buNone/>
              <a:defRPr sz="1600">
                <a:solidFill>
                  <a:srgbClr val="575757"/>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a:t>Click to edit Master text styles</a:t>
            </a:r>
          </a:p>
        </p:txBody>
      </p:sp>
      <p:sp>
        <p:nvSpPr>
          <p:cNvPr id="24" name="Text Placeholder 2"/>
          <p:cNvSpPr>
            <a:spLocks noGrp="1"/>
          </p:cNvSpPr>
          <p:nvPr>
            <p:ph type="body" sz="quarter" idx="13" hasCustomPrompt="1"/>
          </p:nvPr>
        </p:nvSpPr>
        <p:spPr>
          <a:xfrm>
            <a:off x="3228871" y="2566523"/>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a:t>
            </a:r>
          </a:p>
        </p:txBody>
      </p:sp>
      <p:sp>
        <p:nvSpPr>
          <p:cNvPr id="25" name="Text Placeholder 2"/>
          <p:cNvSpPr>
            <a:spLocks noGrp="1"/>
          </p:cNvSpPr>
          <p:nvPr>
            <p:ph type="body" sz="quarter" idx="14" hasCustomPrompt="1"/>
          </p:nvPr>
        </p:nvSpPr>
        <p:spPr>
          <a:xfrm>
            <a:off x="2625846" y="3462583"/>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II</a:t>
            </a:r>
          </a:p>
        </p:txBody>
      </p:sp>
      <p:sp>
        <p:nvSpPr>
          <p:cNvPr id="26" name="Text Placeholder 2"/>
          <p:cNvSpPr>
            <a:spLocks noGrp="1"/>
          </p:cNvSpPr>
          <p:nvPr>
            <p:ph type="body" sz="quarter" idx="15" hasCustomPrompt="1"/>
          </p:nvPr>
        </p:nvSpPr>
        <p:spPr>
          <a:xfrm>
            <a:off x="2139285" y="4389090"/>
            <a:ext cx="1256044" cy="574599"/>
          </a:xfrm>
        </p:spPr>
        <p:txBody>
          <a:bodyPr/>
          <a:lstStyle>
            <a:lvl1pPr marL="0" indent="0">
              <a:buNone/>
              <a:defRPr sz="2000">
                <a:solidFill>
                  <a:schemeClr val="bg1"/>
                </a:solidFill>
              </a:defRPr>
            </a:lvl1pPr>
            <a:lvl2pPr marL="457200" indent="0">
              <a:buNone/>
              <a:defRPr sz="1600">
                <a:solidFill>
                  <a:srgbClr val="575757"/>
                </a:solidFill>
              </a:defRPr>
            </a:lvl2pPr>
            <a:lvl3pPr marL="914400" indent="0">
              <a:buNone/>
              <a:defRPr sz="1600">
                <a:solidFill>
                  <a:srgbClr val="575757"/>
                </a:solidFill>
              </a:defRPr>
            </a:lvl3pPr>
            <a:lvl4pPr marL="1371600" indent="0">
              <a:buNone/>
              <a:defRPr sz="1600">
                <a:solidFill>
                  <a:srgbClr val="575757"/>
                </a:solidFill>
              </a:defRPr>
            </a:lvl4pPr>
            <a:lvl5pPr marL="1828800" indent="0">
              <a:buNone/>
              <a:defRPr sz="1600">
                <a:solidFill>
                  <a:srgbClr val="575757"/>
                </a:solidFill>
              </a:defRPr>
            </a:lvl5pPr>
          </a:lstStyle>
          <a:p>
            <a:pPr lvl="0"/>
            <a:r>
              <a:rPr lang="en-US" dirty="0"/>
              <a:t>Stage III</a:t>
            </a:r>
          </a:p>
        </p:txBody>
      </p:sp>
    </p:spTree>
    <p:extLst>
      <p:ext uri="{BB962C8B-B14F-4D97-AF65-F5344CB8AC3E}">
        <p14:creationId xmlns:p14="http://schemas.microsoft.com/office/powerpoint/2010/main" val="2804242054"/>
      </p:ext>
    </p:extLst>
  </p:cSld>
  <p:clrMapOvr>
    <a:overrideClrMapping bg1="lt1" tx1="dk1" bg2="lt2" tx2="dk2" accent1="accent1" accent2="accent2" accent3="accent3" accent4="accent4" accent5="accent5" accent6="accent6" hlink="hlink" folHlink="folHlink"/>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tats-5">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36" name="Text Placeholder 5"/>
          <p:cNvSpPr>
            <a:spLocks noGrp="1"/>
          </p:cNvSpPr>
          <p:nvPr>
            <p:ph type="body" sz="quarter" idx="21" hasCustomPrompt="1"/>
          </p:nvPr>
        </p:nvSpPr>
        <p:spPr>
          <a:xfrm>
            <a:off x="3782215" y="2002946"/>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6" name="Text Placeholder 5"/>
          <p:cNvSpPr>
            <a:spLocks noGrp="1"/>
          </p:cNvSpPr>
          <p:nvPr>
            <p:ph type="body" sz="quarter" idx="13" hasCustomPrompt="1"/>
          </p:nvPr>
        </p:nvSpPr>
        <p:spPr>
          <a:xfrm>
            <a:off x="3782214" y="2761012"/>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2" name="Hexagon 1"/>
          <p:cNvSpPr>
            <a:spLocks noChangeAspect="1"/>
          </p:cNvSpPr>
          <p:nvPr userDrawn="1">
            <p:custDataLst>
              <p:custData r:id="rId1"/>
            </p:custDataLst>
          </p:nvPr>
        </p:nvSpPr>
        <p:spPr>
          <a:xfrm rot="16200000">
            <a:off x="3628330" y="173692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 Placeholder 5"/>
          <p:cNvSpPr>
            <a:spLocks noGrp="1"/>
          </p:cNvSpPr>
          <p:nvPr>
            <p:ph type="body" sz="quarter" idx="23" hasCustomPrompt="1"/>
          </p:nvPr>
        </p:nvSpPr>
        <p:spPr>
          <a:xfrm>
            <a:off x="6684644" y="2030953"/>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80" name="Text Placeholder 5"/>
          <p:cNvSpPr>
            <a:spLocks noGrp="1"/>
          </p:cNvSpPr>
          <p:nvPr>
            <p:ph type="body" sz="quarter" idx="24" hasCustomPrompt="1"/>
          </p:nvPr>
        </p:nvSpPr>
        <p:spPr>
          <a:xfrm>
            <a:off x="6684644" y="2789019"/>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89" name="Hexagon 1"/>
          <p:cNvSpPr>
            <a:spLocks noChangeAspect="1"/>
          </p:cNvSpPr>
          <p:nvPr userDrawn="1">
            <p:custDataLst>
              <p:custData r:id="rId2"/>
            </p:custDataLst>
          </p:nvPr>
        </p:nvSpPr>
        <p:spPr>
          <a:xfrm rot="16200000">
            <a:off x="6530759" y="173692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 Placeholder 5"/>
          <p:cNvSpPr>
            <a:spLocks noGrp="1"/>
          </p:cNvSpPr>
          <p:nvPr>
            <p:ph type="body" sz="quarter" idx="27" hasCustomPrompt="1"/>
          </p:nvPr>
        </p:nvSpPr>
        <p:spPr>
          <a:xfrm>
            <a:off x="2324890" y="4233602"/>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2" name="Text Placeholder 5"/>
          <p:cNvSpPr>
            <a:spLocks noGrp="1"/>
          </p:cNvSpPr>
          <p:nvPr>
            <p:ph type="body" sz="quarter" idx="28" hasCustomPrompt="1"/>
          </p:nvPr>
        </p:nvSpPr>
        <p:spPr>
          <a:xfrm>
            <a:off x="2324889" y="4991668"/>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3" name="Hexagon 1"/>
          <p:cNvSpPr>
            <a:spLocks noChangeAspect="1"/>
          </p:cNvSpPr>
          <p:nvPr userDrawn="1">
            <p:custDataLst>
              <p:custData r:id="rId3"/>
            </p:custDataLst>
          </p:nvPr>
        </p:nvSpPr>
        <p:spPr>
          <a:xfrm rot="16200000">
            <a:off x="2171005" y="3967580"/>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Placeholder 5"/>
          <p:cNvSpPr>
            <a:spLocks noGrp="1"/>
          </p:cNvSpPr>
          <p:nvPr>
            <p:ph type="body" sz="quarter" idx="29" hasCustomPrompt="1"/>
          </p:nvPr>
        </p:nvSpPr>
        <p:spPr>
          <a:xfrm>
            <a:off x="5227319" y="4261609"/>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5" name="Text Placeholder 5"/>
          <p:cNvSpPr>
            <a:spLocks noGrp="1"/>
          </p:cNvSpPr>
          <p:nvPr>
            <p:ph type="body" sz="quarter" idx="30" hasCustomPrompt="1"/>
          </p:nvPr>
        </p:nvSpPr>
        <p:spPr>
          <a:xfrm>
            <a:off x="5227319" y="5019675"/>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8" name="Hexagon 1"/>
          <p:cNvSpPr>
            <a:spLocks noChangeAspect="1"/>
          </p:cNvSpPr>
          <p:nvPr userDrawn="1">
            <p:custDataLst>
              <p:custData r:id="rId4"/>
            </p:custDataLst>
          </p:nvPr>
        </p:nvSpPr>
        <p:spPr>
          <a:xfrm rot="16200000">
            <a:off x="5073434" y="3967580"/>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 Placeholder 5"/>
          <p:cNvSpPr>
            <a:spLocks noGrp="1"/>
          </p:cNvSpPr>
          <p:nvPr>
            <p:ph type="body" sz="quarter" idx="31" hasCustomPrompt="1"/>
          </p:nvPr>
        </p:nvSpPr>
        <p:spPr>
          <a:xfrm>
            <a:off x="8129748" y="4256847"/>
            <a:ext cx="1742753" cy="858645"/>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102" name="Text Placeholder 5"/>
          <p:cNvSpPr>
            <a:spLocks noGrp="1"/>
          </p:cNvSpPr>
          <p:nvPr>
            <p:ph type="body" sz="quarter" idx="32" hasCustomPrompt="1"/>
          </p:nvPr>
        </p:nvSpPr>
        <p:spPr>
          <a:xfrm>
            <a:off x="8129748" y="4991667"/>
            <a:ext cx="1742753" cy="533274"/>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103" name="Hexagon 1"/>
          <p:cNvSpPr>
            <a:spLocks noChangeAspect="1"/>
          </p:cNvSpPr>
          <p:nvPr userDrawn="1">
            <p:custDataLst>
              <p:custData r:id="rId5"/>
            </p:custDataLst>
          </p:nvPr>
        </p:nvSpPr>
        <p:spPr>
          <a:xfrm rot="16200000">
            <a:off x="7981255" y="3967579"/>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1860466"/>
      </p:ext>
    </p:extLst>
  </p:cSld>
  <p:clrMapOvr>
    <a:overrideClrMapping bg1="lt1" tx1="dk1" bg2="lt2" tx2="dk2" accent1="accent1" accent2="accent2" accent3="accent3" accent4="accent4" accent5="accent5" accent6="accent6" hlink="hlink" folHlink="folHlink"/>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Stats-3">
    <p:bg>
      <p:bgRef idx="1001">
        <a:schemeClr val="bg1"/>
      </p:bgRef>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91" name="Text Placeholder 5"/>
          <p:cNvSpPr>
            <a:spLocks noGrp="1"/>
          </p:cNvSpPr>
          <p:nvPr>
            <p:ph type="body" sz="quarter" idx="27" hasCustomPrompt="1"/>
          </p:nvPr>
        </p:nvSpPr>
        <p:spPr>
          <a:xfrm>
            <a:off x="2324890" y="3290627"/>
            <a:ext cx="1737362"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2" name="Text Placeholder 5"/>
          <p:cNvSpPr>
            <a:spLocks noGrp="1"/>
          </p:cNvSpPr>
          <p:nvPr>
            <p:ph type="body" sz="quarter" idx="28" hasCustomPrompt="1"/>
          </p:nvPr>
        </p:nvSpPr>
        <p:spPr>
          <a:xfrm>
            <a:off x="2324889" y="4048693"/>
            <a:ext cx="1737363"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3" name="Hexagon 1"/>
          <p:cNvSpPr>
            <a:spLocks noChangeAspect="1"/>
          </p:cNvSpPr>
          <p:nvPr userDrawn="1">
            <p:custDataLst>
              <p:custData r:id="rId1"/>
            </p:custDataLst>
          </p:nvPr>
        </p:nvSpPr>
        <p:spPr>
          <a:xfrm rot="16200000">
            <a:off x="2171005" y="3024605"/>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Placeholder 5"/>
          <p:cNvSpPr>
            <a:spLocks noGrp="1"/>
          </p:cNvSpPr>
          <p:nvPr>
            <p:ph type="body" sz="quarter" idx="29" hasCustomPrompt="1"/>
          </p:nvPr>
        </p:nvSpPr>
        <p:spPr>
          <a:xfrm>
            <a:off x="5227319" y="3318634"/>
            <a:ext cx="1737361" cy="881891"/>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95" name="Text Placeholder 5"/>
          <p:cNvSpPr>
            <a:spLocks noGrp="1"/>
          </p:cNvSpPr>
          <p:nvPr>
            <p:ph type="body" sz="quarter" idx="30" hasCustomPrompt="1"/>
          </p:nvPr>
        </p:nvSpPr>
        <p:spPr>
          <a:xfrm>
            <a:off x="5227319" y="4076700"/>
            <a:ext cx="1737362" cy="547711"/>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98" name="Hexagon 1"/>
          <p:cNvSpPr>
            <a:spLocks noChangeAspect="1"/>
          </p:cNvSpPr>
          <p:nvPr userDrawn="1">
            <p:custDataLst>
              <p:custData r:id="rId2"/>
            </p:custDataLst>
          </p:nvPr>
        </p:nvSpPr>
        <p:spPr>
          <a:xfrm rot="16200000">
            <a:off x="5073434" y="3024605"/>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 Placeholder 5"/>
          <p:cNvSpPr>
            <a:spLocks noGrp="1"/>
          </p:cNvSpPr>
          <p:nvPr>
            <p:ph type="body" sz="quarter" idx="31" hasCustomPrompt="1"/>
          </p:nvPr>
        </p:nvSpPr>
        <p:spPr>
          <a:xfrm>
            <a:off x="8129748" y="3313872"/>
            <a:ext cx="1742753" cy="858645"/>
          </a:xfrm>
        </p:spPr>
        <p:txBody>
          <a:bodyPr anchor="b"/>
          <a:lstStyle>
            <a:lvl1pPr marL="0" indent="0" algn="ctr">
              <a:buNone/>
              <a:defRPr sz="6000">
                <a:solidFill>
                  <a:srgbClr val="236AD7"/>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a:t>
            </a:r>
          </a:p>
        </p:txBody>
      </p:sp>
      <p:sp>
        <p:nvSpPr>
          <p:cNvPr id="102" name="Text Placeholder 5"/>
          <p:cNvSpPr>
            <a:spLocks noGrp="1"/>
          </p:cNvSpPr>
          <p:nvPr>
            <p:ph type="body" sz="quarter" idx="32" hasCustomPrompt="1"/>
          </p:nvPr>
        </p:nvSpPr>
        <p:spPr>
          <a:xfrm>
            <a:off x="8129748" y="4048692"/>
            <a:ext cx="1742753" cy="533274"/>
          </a:xfrm>
        </p:spPr>
        <p:txBody>
          <a:bodyPr anchor="t"/>
          <a:lstStyle>
            <a:lvl1pPr marL="0" marR="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sz="1300"/>
            </a:lvl1pPr>
            <a:lvl2pPr marL="457200" indent="0">
              <a:buNone/>
              <a:defRPr sz="1400"/>
            </a:lvl2pPr>
            <a:lvl3pPr marL="914400" indent="0">
              <a:buNone/>
              <a:defRPr sz="1400"/>
            </a:lvl3pPr>
            <a:lvl4pPr marL="1371600" indent="0">
              <a:buNone/>
              <a:defRPr sz="1400"/>
            </a:lvl4pPr>
            <a:lvl5pPr marL="1828800" indent="0">
              <a:buNone/>
              <a:defRPr sz="1400"/>
            </a:lvl5pPr>
          </a:lstStyle>
          <a:p>
            <a:pPr marL="0" marR="0" lvl="0" indent="0" algn="ctr" defTabSz="914400" rtl="0" eaLnBrk="1" fontAlgn="auto" latinLnBrk="0" hangingPunct="1">
              <a:lnSpc>
                <a:spcPct val="90000"/>
              </a:lnSpc>
              <a:spcBef>
                <a:spcPts val="600"/>
              </a:spcBef>
              <a:spcAft>
                <a:spcPts val="0"/>
              </a:spcAft>
              <a:buClrTx/>
              <a:buSzTx/>
              <a:buFont typeface="Arial" panose="020B0604020202020204" pitchFamily="34" charset="0"/>
              <a:buNone/>
              <a:tabLst/>
              <a:defRPr/>
            </a:pPr>
            <a:r>
              <a:rPr lang="en-US" dirty="0"/>
              <a:t>Edit Master text styles</a:t>
            </a:r>
            <a:br>
              <a:rPr lang="en-US" dirty="0"/>
            </a:br>
            <a:r>
              <a:rPr lang="en-US" dirty="0"/>
              <a:t>Edit Master text styles</a:t>
            </a:r>
          </a:p>
        </p:txBody>
      </p:sp>
      <p:sp>
        <p:nvSpPr>
          <p:cNvPr id="103" name="Hexagon 1"/>
          <p:cNvSpPr>
            <a:spLocks noChangeAspect="1"/>
          </p:cNvSpPr>
          <p:nvPr userDrawn="1">
            <p:custDataLst>
              <p:custData r:id="rId3"/>
            </p:custDataLst>
          </p:nvPr>
        </p:nvSpPr>
        <p:spPr>
          <a:xfrm rot="16200000">
            <a:off x="7981255" y="3024604"/>
            <a:ext cx="2045133" cy="1737360"/>
          </a:xfrm>
          <a:custGeom>
            <a:avLst/>
            <a:gdLst>
              <a:gd name="connsiteX0" fmla="*/ 0 w 674914"/>
              <a:gd name="connsiteY0" fmla="*/ 286657 h 573313"/>
              <a:gd name="connsiteX1" fmla="*/ 143328 w 674914"/>
              <a:gd name="connsiteY1" fmla="*/ 0 h 573313"/>
              <a:gd name="connsiteX2" fmla="*/ 531586 w 674914"/>
              <a:gd name="connsiteY2" fmla="*/ 0 h 573313"/>
              <a:gd name="connsiteX3" fmla="*/ 674914 w 674914"/>
              <a:gd name="connsiteY3" fmla="*/ 286657 h 573313"/>
              <a:gd name="connsiteX4" fmla="*/ 531586 w 674914"/>
              <a:gd name="connsiteY4" fmla="*/ 573313 h 573313"/>
              <a:gd name="connsiteX5" fmla="*/ 143328 w 674914"/>
              <a:gd name="connsiteY5" fmla="*/ 573313 h 573313"/>
              <a:gd name="connsiteX6" fmla="*/ 0 w 674914"/>
              <a:gd name="connsiteY6" fmla="*/ 286657 h 573313"/>
              <a:gd name="connsiteX0" fmla="*/ 0 w 674914"/>
              <a:gd name="connsiteY0" fmla="*/ 289074 h 575730"/>
              <a:gd name="connsiteX1" fmla="*/ 143328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43328 w 674914"/>
              <a:gd name="connsiteY5" fmla="*/ 575730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531586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68473 h 575730"/>
              <a:gd name="connsiteX6" fmla="*/ 0 w 674914"/>
              <a:gd name="connsiteY6" fmla="*/ 289074 h 575730"/>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5100 w 674914"/>
              <a:gd name="connsiteY5" fmla="*/ 573311 h 575730"/>
              <a:gd name="connsiteX6" fmla="*/ 0 w 674914"/>
              <a:gd name="connsiteY6" fmla="*/ 289074 h 575730"/>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72244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8074"/>
              <a:gd name="connsiteX1" fmla="*/ 174776 w 674914"/>
              <a:gd name="connsiteY1" fmla="*/ 2417 h 578074"/>
              <a:gd name="connsiteX2" fmla="*/ 504976 w 674914"/>
              <a:gd name="connsiteY2" fmla="*/ 0 h 578074"/>
              <a:gd name="connsiteX3" fmla="*/ 674914 w 674914"/>
              <a:gd name="connsiteY3" fmla="*/ 289074 h 578074"/>
              <a:gd name="connsiteX4" fmla="*/ 497719 w 674914"/>
              <a:gd name="connsiteY4" fmla="*/ 575730 h 578074"/>
              <a:gd name="connsiteX5" fmla="*/ 167481 w 674914"/>
              <a:gd name="connsiteY5" fmla="*/ 578074 h 578074"/>
              <a:gd name="connsiteX6" fmla="*/ 0 w 674914"/>
              <a:gd name="connsiteY6" fmla="*/ 289074 h 578074"/>
              <a:gd name="connsiteX0" fmla="*/ 0 w 674914"/>
              <a:gd name="connsiteY0" fmla="*/ 289074 h 575730"/>
              <a:gd name="connsiteX1" fmla="*/ 174776 w 674914"/>
              <a:gd name="connsiteY1" fmla="*/ 2417 h 575730"/>
              <a:gd name="connsiteX2" fmla="*/ 504976 w 674914"/>
              <a:gd name="connsiteY2" fmla="*/ 0 h 575730"/>
              <a:gd name="connsiteX3" fmla="*/ 674914 w 674914"/>
              <a:gd name="connsiteY3" fmla="*/ 289074 h 575730"/>
              <a:gd name="connsiteX4" fmla="*/ 497719 w 674914"/>
              <a:gd name="connsiteY4" fmla="*/ 575730 h 575730"/>
              <a:gd name="connsiteX5" fmla="*/ 169862 w 674914"/>
              <a:gd name="connsiteY5" fmla="*/ 573311 h 575730"/>
              <a:gd name="connsiteX6" fmla="*/ 0 w 674914"/>
              <a:gd name="connsiteY6" fmla="*/ 289074 h 575730"/>
              <a:gd name="connsiteX0" fmla="*/ 0 w 674914"/>
              <a:gd name="connsiteY0" fmla="*/ 286657 h 573313"/>
              <a:gd name="connsiteX1" fmla="*/ 174776 w 674914"/>
              <a:gd name="connsiteY1" fmla="*/ 0 h 573313"/>
              <a:gd name="connsiteX2" fmla="*/ 502595 w 674914"/>
              <a:gd name="connsiteY2" fmla="*/ 2346 h 573313"/>
              <a:gd name="connsiteX3" fmla="*/ 674914 w 674914"/>
              <a:gd name="connsiteY3" fmla="*/ 286657 h 573313"/>
              <a:gd name="connsiteX4" fmla="*/ 497719 w 674914"/>
              <a:gd name="connsiteY4" fmla="*/ 573313 h 573313"/>
              <a:gd name="connsiteX5" fmla="*/ 169862 w 674914"/>
              <a:gd name="connsiteY5" fmla="*/ 570894 h 573313"/>
              <a:gd name="connsiteX6" fmla="*/ 0 w 674914"/>
              <a:gd name="connsiteY6" fmla="*/ 286657 h 573313"/>
              <a:gd name="connsiteX0" fmla="*/ 0 w 674914"/>
              <a:gd name="connsiteY0" fmla="*/ 286690 h 573346"/>
              <a:gd name="connsiteX1" fmla="*/ 174776 w 674914"/>
              <a:gd name="connsiteY1" fmla="*/ 33 h 573346"/>
              <a:gd name="connsiteX2" fmla="*/ 500213 w 674914"/>
              <a:gd name="connsiteY2" fmla="*/ 0 h 573346"/>
              <a:gd name="connsiteX3" fmla="*/ 674914 w 674914"/>
              <a:gd name="connsiteY3" fmla="*/ 286690 h 573346"/>
              <a:gd name="connsiteX4" fmla="*/ 497719 w 674914"/>
              <a:gd name="connsiteY4" fmla="*/ 573346 h 573346"/>
              <a:gd name="connsiteX5" fmla="*/ 169862 w 674914"/>
              <a:gd name="connsiteY5" fmla="*/ 570927 h 573346"/>
              <a:gd name="connsiteX6" fmla="*/ 0 w 674914"/>
              <a:gd name="connsiteY6" fmla="*/ 286690 h 573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914" h="573346">
                <a:moveTo>
                  <a:pt x="0" y="286690"/>
                </a:moveTo>
                <a:lnTo>
                  <a:pt x="174776" y="33"/>
                </a:lnTo>
                <a:lnTo>
                  <a:pt x="500213" y="0"/>
                </a:lnTo>
                <a:lnTo>
                  <a:pt x="674914" y="286690"/>
                </a:lnTo>
                <a:lnTo>
                  <a:pt x="497719" y="573346"/>
                </a:lnTo>
                <a:lnTo>
                  <a:pt x="169862" y="570927"/>
                </a:lnTo>
                <a:lnTo>
                  <a:pt x="0" y="286690"/>
                </a:lnTo>
                <a:close/>
              </a:path>
            </a:pathLst>
          </a:custGeom>
          <a:noFill/>
          <a:ln>
            <a:solidFill>
              <a:srgbClr val="236A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3536395"/>
      </p:ext>
    </p:extLst>
  </p:cSld>
  <p:clrMapOvr>
    <a:overrideClrMapping bg1="lt1" tx1="dk1" bg2="lt2" tx2="dk2" accent1="accent1" accent2="accent2" accent3="accent3" accent4="accent4" accent5="accent5" accent6="accent6" hlink="hlink" folHlink="folHlink"/>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Practice director or Presenter layout">
    <p:bg>
      <p:bgPr>
        <a:solidFill>
          <a:schemeClr val="bg1"/>
        </a:solidFill>
        <a:effectLst/>
      </p:bgPr>
    </p:bg>
    <p:spTree>
      <p:nvGrpSpPr>
        <p:cNvPr id="1" name=""/>
        <p:cNvGrpSpPr/>
        <p:nvPr/>
      </p:nvGrpSpPr>
      <p:grpSpPr>
        <a:xfrm>
          <a:off x="0" y="0"/>
          <a:ext cx="0" cy="0"/>
          <a:chOff x="0" y="0"/>
          <a:chExt cx="0" cy="0"/>
        </a:xfrm>
      </p:grpSpPr>
      <p:sp>
        <p:nvSpPr>
          <p:cNvPr id="5"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lvl1pPr algn="ctr">
              <a:defRPr>
                <a:solidFill>
                  <a:srgbClr val="444444"/>
                </a:solidFill>
              </a:defRPr>
            </a:lvl1pPr>
          </a:lstStyle>
          <a:p>
            <a:r>
              <a:rPr lang="en-US"/>
              <a:t>Click to edit Master title style</a:t>
            </a:r>
            <a:endParaRPr lang="en-US" dirty="0"/>
          </a:p>
        </p:txBody>
      </p:sp>
      <p:cxnSp>
        <p:nvCxnSpPr>
          <p:cNvPr id="21" name="Straight Connector 20"/>
          <p:cNvCxnSpPr/>
          <p:nvPr userDrawn="1"/>
        </p:nvCxnSpPr>
        <p:spPr>
          <a:xfrm>
            <a:off x="0" y="1151602"/>
            <a:ext cx="12192000" cy="0"/>
          </a:xfrm>
          <a:prstGeom prst="line">
            <a:avLst/>
          </a:prstGeom>
          <a:ln w="6350">
            <a:solidFill>
              <a:srgbClr val="226AD6"/>
            </a:solidFill>
          </a:ln>
        </p:spPr>
        <p:style>
          <a:lnRef idx="1">
            <a:schemeClr val="accent1"/>
          </a:lnRef>
          <a:fillRef idx="0">
            <a:schemeClr val="accent1"/>
          </a:fillRef>
          <a:effectRef idx="0">
            <a:schemeClr val="accent1"/>
          </a:effectRef>
          <a:fontRef idx="minor">
            <a:schemeClr val="tx1"/>
          </a:fontRef>
        </p:style>
      </p:cxnSp>
      <p:sp>
        <p:nvSpPr>
          <p:cNvPr id="28" name="Text Placeholder 8"/>
          <p:cNvSpPr>
            <a:spLocks noGrp="1"/>
          </p:cNvSpPr>
          <p:nvPr>
            <p:ph type="body" sz="quarter" idx="11"/>
          </p:nvPr>
        </p:nvSpPr>
        <p:spPr>
          <a:xfrm>
            <a:off x="1709988" y="4102371"/>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1" name="Picture Placeholder 12"/>
          <p:cNvSpPr>
            <a:spLocks noGrp="1"/>
          </p:cNvSpPr>
          <p:nvPr>
            <p:ph type="pic" sz="quarter" idx="22"/>
          </p:nvPr>
        </p:nvSpPr>
        <p:spPr>
          <a:xfrm>
            <a:off x="22129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
        <p:nvSpPr>
          <p:cNvPr id="32" name="Text Placeholder 6"/>
          <p:cNvSpPr>
            <a:spLocks noGrp="1"/>
          </p:cNvSpPr>
          <p:nvPr>
            <p:ph type="body" sz="quarter" idx="33"/>
          </p:nvPr>
        </p:nvSpPr>
        <p:spPr>
          <a:xfrm>
            <a:off x="1709988" y="3786005"/>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3" name="Text Placeholder 8"/>
          <p:cNvSpPr>
            <a:spLocks noGrp="1"/>
          </p:cNvSpPr>
          <p:nvPr>
            <p:ph type="body" sz="quarter" idx="34"/>
          </p:nvPr>
        </p:nvSpPr>
        <p:spPr>
          <a:xfrm>
            <a:off x="4948488" y="4102371"/>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4" name="Text Placeholder 6"/>
          <p:cNvSpPr>
            <a:spLocks noGrp="1"/>
          </p:cNvSpPr>
          <p:nvPr>
            <p:ph type="body" sz="quarter" idx="35"/>
          </p:nvPr>
        </p:nvSpPr>
        <p:spPr>
          <a:xfrm>
            <a:off x="4948488" y="3786005"/>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35" name="Text Placeholder 8"/>
          <p:cNvSpPr>
            <a:spLocks noGrp="1"/>
          </p:cNvSpPr>
          <p:nvPr>
            <p:ph type="body" sz="quarter" idx="36"/>
          </p:nvPr>
        </p:nvSpPr>
        <p:spPr>
          <a:xfrm>
            <a:off x="8186988" y="4099968"/>
            <a:ext cx="2286000" cy="916702"/>
          </a:xfrm>
        </p:spPr>
        <p:txBody>
          <a:bodyPr anchor="t">
            <a:noAutofit/>
          </a:bodyPr>
          <a:lstStyle>
            <a:lvl1pPr marL="0" indent="0" algn="ctr">
              <a:buFont typeface="Arial" panose="020B0604020202020204" pitchFamily="34" charset="0"/>
              <a:buNone/>
              <a:defRPr sz="1400" i="1">
                <a:solidFill>
                  <a:srgbClr val="444444"/>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6" name="Text Placeholder 6"/>
          <p:cNvSpPr>
            <a:spLocks noGrp="1"/>
          </p:cNvSpPr>
          <p:nvPr>
            <p:ph type="body" sz="quarter" idx="37"/>
          </p:nvPr>
        </p:nvSpPr>
        <p:spPr>
          <a:xfrm>
            <a:off x="8186988" y="3783602"/>
            <a:ext cx="2286000" cy="316366"/>
          </a:xfrm>
        </p:spPr>
        <p:txBody>
          <a:bodyPr>
            <a:noAutofit/>
          </a:bodyPr>
          <a:lstStyle>
            <a:lvl1pPr marL="0" indent="0" algn="ctr">
              <a:buNone/>
              <a:defRPr sz="1400">
                <a:solidFill>
                  <a:srgbClr val="236AD7"/>
                </a:solidFill>
                <a:latin typeface="Segoe UI" panose="020B0502040204020203" pitchFamily="34" charset="0"/>
                <a:cs typeface="Segoe UI" panose="020B0502040204020203" pitchFamily="34" charset="0"/>
              </a:defRPr>
            </a:lvl1pPr>
            <a:lvl2pPr marL="457200" indent="0">
              <a:buNone/>
              <a:defRPr sz="1400">
                <a:solidFill>
                  <a:srgbClr val="236AD7"/>
                </a:solidFill>
                <a:latin typeface="Segoe UI" panose="020B0502040204020203" pitchFamily="34" charset="0"/>
                <a:cs typeface="Segoe UI" panose="020B0502040204020203" pitchFamily="34" charset="0"/>
              </a:defRPr>
            </a:lvl2pPr>
            <a:lvl3pPr marL="914400" indent="0">
              <a:buNone/>
              <a:defRPr sz="1400">
                <a:solidFill>
                  <a:srgbClr val="236AD7"/>
                </a:solidFill>
                <a:latin typeface="Segoe UI" panose="020B0502040204020203" pitchFamily="34" charset="0"/>
                <a:cs typeface="Segoe UI" panose="020B0502040204020203" pitchFamily="34" charset="0"/>
              </a:defRPr>
            </a:lvl3pPr>
            <a:lvl4pPr marL="1371600" indent="0">
              <a:buNone/>
              <a:defRPr sz="1400">
                <a:solidFill>
                  <a:srgbClr val="236AD7"/>
                </a:solidFill>
                <a:latin typeface="Segoe UI" panose="020B0502040204020203" pitchFamily="34" charset="0"/>
                <a:cs typeface="Segoe UI" panose="020B0502040204020203" pitchFamily="34" charset="0"/>
              </a:defRPr>
            </a:lvl4pPr>
            <a:lvl5pPr marL="1828800" indent="0">
              <a:buNone/>
              <a:defRPr sz="1400">
                <a:solidFill>
                  <a:srgbClr val="236AD7"/>
                </a:solidFill>
                <a:latin typeface="Segoe UI" panose="020B0502040204020203" pitchFamily="34" charset="0"/>
                <a:cs typeface="Segoe UI" panose="020B0502040204020203" pitchFamily="34" charset="0"/>
              </a:defRPr>
            </a:lvl5pPr>
          </a:lstStyle>
          <a:p>
            <a:pPr lvl="0"/>
            <a:r>
              <a:rPr lang="en-US"/>
              <a:t>Click to edit Master text styles</a:t>
            </a:r>
          </a:p>
        </p:txBody>
      </p:sp>
      <p:sp>
        <p:nvSpPr>
          <p:cNvPr id="18" name="Picture Placeholder 12"/>
          <p:cNvSpPr>
            <a:spLocks noGrp="1"/>
          </p:cNvSpPr>
          <p:nvPr>
            <p:ph type="pic" sz="quarter" idx="38"/>
          </p:nvPr>
        </p:nvSpPr>
        <p:spPr>
          <a:xfrm>
            <a:off x="54514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
        <p:nvSpPr>
          <p:cNvPr id="19" name="Picture Placeholder 12"/>
          <p:cNvSpPr>
            <a:spLocks noGrp="1"/>
          </p:cNvSpPr>
          <p:nvPr>
            <p:ph type="pic" sz="quarter" idx="39"/>
          </p:nvPr>
        </p:nvSpPr>
        <p:spPr>
          <a:xfrm>
            <a:off x="8689908" y="2289970"/>
            <a:ext cx="1280160" cy="1280160"/>
          </a:xfrm>
          <a:prstGeom prst="ellipse">
            <a:avLst/>
          </a:prstGeom>
        </p:spPr>
        <p:txBody>
          <a:bodyPr>
            <a:noAutofit/>
          </a:bodyPr>
          <a:lstStyle>
            <a:lvl1pPr marL="0" indent="0">
              <a:buNone/>
              <a:defRPr sz="600"/>
            </a:lvl1pPr>
          </a:lstStyle>
          <a:p>
            <a:r>
              <a:rPr lang="en-US"/>
              <a:t>Drag picture to placeholder or click icon to add</a:t>
            </a:r>
            <a:endParaRPr lang="en-US" dirty="0"/>
          </a:p>
        </p:txBody>
      </p:sp>
    </p:spTree>
    <p:extLst>
      <p:ext uri="{BB962C8B-B14F-4D97-AF65-F5344CB8AC3E}">
        <p14:creationId xmlns:p14="http://schemas.microsoft.com/office/powerpoint/2010/main" val="103462040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Conclus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883309" y="776177"/>
            <a:ext cx="7590840" cy="712382"/>
          </a:xfrm>
        </p:spPr>
        <p:txBody>
          <a:bodyPr anchor="t">
            <a:noAutofit/>
          </a:bodyPr>
          <a:lstStyle>
            <a:lvl1pPr algn="l">
              <a:defRPr sz="4800" baseline="0">
                <a:solidFill>
                  <a:schemeClr val="bg1"/>
                </a:solidFill>
                <a:latin typeface="Segoe UI Light" panose="020B0502040204020203" pitchFamily="34" charset="0"/>
                <a:cs typeface="Segoe UI Light" panose="020B0502040204020203" pitchFamily="34" charset="0"/>
              </a:defRPr>
            </a:lvl1pPr>
          </a:lstStyle>
          <a:p>
            <a:r>
              <a:rPr lang="en-US"/>
              <a:t>Click to edit Master title style</a:t>
            </a:r>
            <a:endParaRPr lang="en-US" dirty="0"/>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06314" y="5610628"/>
            <a:ext cx="1085395" cy="607085"/>
          </a:xfrm>
          <a:prstGeom prst="rect">
            <a:avLst/>
          </a:prstGeom>
        </p:spPr>
      </p:pic>
      <p:sp>
        <p:nvSpPr>
          <p:cNvPr id="3" name="Text Placeholder 2"/>
          <p:cNvSpPr>
            <a:spLocks noGrp="1"/>
          </p:cNvSpPr>
          <p:nvPr>
            <p:ph type="body" sz="quarter" idx="10" hasCustomPrompt="1"/>
          </p:nvPr>
        </p:nvSpPr>
        <p:spPr>
          <a:xfrm>
            <a:off x="883308" y="2914508"/>
            <a:ext cx="3417797" cy="333517"/>
          </a:xfrm>
        </p:spPr>
        <p:txBody>
          <a:bodyPr>
            <a:noAutofit/>
          </a:bodyPr>
          <a:lstStyle>
            <a:lvl1pPr marL="0" indent="0">
              <a:buNone/>
              <a:defRPr sz="18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r>
              <a:rPr lang="en-US" sz="2000" dirty="0" err="1"/>
              <a:t>Tallan</a:t>
            </a:r>
            <a:r>
              <a:rPr lang="en-US" sz="2000" dirty="0"/>
              <a:t> Contacts:</a:t>
            </a:r>
          </a:p>
        </p:txBody>
      </p:sp>
      <p:sp>
        <p:nvSpPr>
          <p:cNvPr id="5" name="Text Placeholder 2"/>
          <p:cNvSpPr>
            <a:spLocks noGrp="1"/>
          </p:cNvSpPr>
          <p:nvPr>
            <p:ph type="body" sz="quarter" idx="11" hasCustomPrompt="1"/>
          </p:nvPr>
        </p:nvSpPr>
        <p:spPr>
          <a:xfrm>
            <a:off x="883308" y="3571733"/>
            <a:ext cx="3417797" cy="2076592"/>
          </a:xfrm>
        </p:spPr>
        <p:txBody>
          <a:bodyPr anchor="t">
            <a:noAutofit/>
          </a:bodyPr>
          <a:lstStyle>
            <a:lvl1pPr marL="0" indent="0">
              <a:buNone/>
              <a:defRPr sz="18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r>
              <a:rPr lang="en-US" sz="2000" dirty="0"/>
              <a:t>Contact Information</a:t>
            </a:r>
          </a:p>
        </p:txBody>
      </p:sp>
    </p:spTree>
    <p:extLst>
      <p:ext uri="{BB962C8B-B14F-4D97-AF65-F5344CB8AC3E}">
        <p14:creationId xmlns:p14="http://schemas.microsoft.com/office/powerpoint/2010/main" val="24663150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3F74A17-58E7-4ADB-A507-27D9F8E7744A}" type="datetimeFigureOut">
              <a:rPr lang="en-US" smtClean="0"/>
              <a:t>9/13/2018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11348A2-3FA2-40B1-BDC9-0BBDC011238F}" type="slidenum">
              <a:rPr lang="en-US" smtClean="0"/>
              <a:t>‹#›</a:t>
            </a:fld>
            <a:endParaRPr lang="en-US"/>
          </a:p>
        </p:txBody>
      </p:sp>
    </p:spTree>
    <p:extLst>
      <p:ext uri="{BB962C8B-B14F-4D97-AF65-F5344CB8AC3E}">
        <p14:creationId xmlns:p14="http://schemas.microsoft.com/office/powerpoint/2010/main" val="1090931111"/>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514475" y="914400"/>
            <a:ext cx="9144000" cy="5038725"/>
          </a:xfrm>
          <a:prstGeom prst="rect">
            <a:avLst/>
          </a:prstGeom>
        </p:spPr>
        <p:txBody>
          <a:bodyPr anchor="ctr"/>
          <a:lstStyle/>
          <a:p>
            <a:r>
              <a:rPr lang="en-US" dirty="0"/>
              <a:t>Click to edit Master title style</a:t>
            </a:r>
          </a:p>
        </p:txBody>
      </p:sp>
    </p:spTree>
    <p:extLst>
      <p:ext uri="{BB962C8B-B14F-4D97-AF65-F5344CB8AC3E}">
        <p14:creationId xmlns:p14="http://schemas.microsoft.com/office/powerpoint/2010/main" val="36490766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01308788"/>
      </p:ext>
    </p:extLst>
  </p:cSld>
  <p:clrMapOvr>
    <a:masterClrMapping/>
  </p:clrMapOvr>
  <p:hf hdr="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210874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864427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7B27273-82A0-4F03-B551-F05C0A270C9F}"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23587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9951173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05188000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082301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3129936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dirty="0"/>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11554010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dirty="0"/>
              <a:t>Click icon to</a:t>
            </a:r>
            <a:br>
              <a:rPr lang="en-US" dirty="0"/>
            </a:br>
            <a:r>
              <a:rPr lang="en-US" dirty="0"/>
              <a:t>add picture</a:t>
            </a:r>
          </a:p>
        </p:txBody>
      </p:sp>
    </p:spTree>
    <p:extLst>
      <p:ext uri="{BB962C8B-B14F-4D97-AF65-F5344CB8AC3E}">
        <p14:creationId xmlns:p14="http://schemas.microsoft.com/office/powerpoint/2010/main" val="63714688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42045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70476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86249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699533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7B27273-82A0-4F03-B551-F05C0A270C9F}" type="datetimeFigureOut">
              <a:rPr lang="en-US" smtClean="0"/>
              <a:t>9/13/2018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18004854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072767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95625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1760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7277792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2245877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5139835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865924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408378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57778322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580890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B27273-82A0-4F03-B551-F05C0A270C9F}" type="datetimeFigureOut">
              <a:rPr lang="en-US" smtClean="0"/>
              <a:t>9/13/2018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26019572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1623658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8542741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12510257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9990165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4939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389822382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1800" b="0" i="0">
                <a:solidFill>
                  <a:schemeClr val="tx1"/>
                </a:solidFill>
                <a:latin typeface="Segoe UI" charset="0"/>
                <a:ea typeface="Segoe UI" charset="0"/>
                <a:cs typeface="Segoe UI" charset="0"/>
              </a:defRPr>
            </a:lvl3pPr>
            <a:lvl4pPr>
              <a:defRPr sz="1600" b="0" i="0">
                <a:solidFill>
                  <a:schemeClr val="tx1"/>
                </a:solidFill>
                <a:latin typeface="Segoe UI" charset="0"/>
                <a:ea typeface="Segoe UI" charset="0"/>
                <a:cs typeface="Segoe UI" charset="0"/>
              </a:defRPr>
            </a:lvl4pPr>
            <a:lvl5pPr>
              <a:defRPr sz="1400" b="0" i="0">
                <a:solidFill>
                  <a:schemeClr val="tx1"/>
                </a:solidFill>
                <a:latin typeface="Segoe UI" charset="0"/>
                <a:ea typeface="Segoe UI" charset="0"/>
                <a:cs typeface="Segoe UI"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010899" y="6442502"/>
            <a:ext cx="1180135" cy="415498"/>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319357346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43940" y="6517209"/>
            <a:ext cx="2844904" cy="273152"/>
          </a:xfrm>
          <a:prstGeom prst="rect">
            <a:avLst/>
          </a:prstGeom>
        </p:spPr>
        <p:txBody>
          <a:bodyPr vert="horz" lIns="91440" tIns="45720" rIns="91440" bIns="45720" rtlCol="0" anchor="ctr"/>
          <a:lstStyle>
            <a:lvl1pPr algn="l">
              <a:defRPr sz="1175">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5609787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Main">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17715" y="201706"/>
            <a:ext cx="10232571" cy="326372"/>
          </a:xfrm>
        </p:spPr>
        <p:txBody>
          <a:bodyPr/>
          <a:lstStyle/>
          <a:p>
            <a:r>
              <a:rPr lang="en-US" sz="2118">
                <a:solidFill>
                  <a:schemeClr val="tx1"/>
                </a:solidFill>
              </a:rPr>
              <a:t>Click to edit Master title style</a:t>
            </a:r>
            <a:endParaRPr lang="en-US" sz="2118" dirty="0">
              <a:solidFill>
                <a:schemeClr val="tx1"/>
              </a:solidFill>
            </a:endParaRPr>
          </a:p>
        </p:txBody>
      </p:sp>
      <p:sp>
        <p:nvSpPr>
          <p:cNvPr id="3" name="Text Placeholder 2"/>
          <p:cNvSpPr>
            <a:spLocks noGrp="1"/>
          </p:cNvSpPr>
          <p:nvPr>
            <p:ph type="body" sz="quarter" idx="11" hasCustomPrompt="1"/>
          </p:nvPr>
        </p:nvSpPr>
        <p:spPr>
          <a:xfrm>
            <a:off x="11422743" y="6611470"/>
            <a:ext cx="616857" cy="306815"/>
          </a:xfrm>
          <a:prstGeom prst="rect">
            <a:avLst/>
          </a:prstGeom>
        </p:spPr>
        <p:txBody>
          <a:bodyPr/>
          <a:lstStyle>
            <a:lvl1pPr marL="0" indent="0" algn="r">
              <a:buNone/>
              <a:defRPr sz="882">
                <a:solidFill>
                  <a:schemeClr val="bg1">
                    <a:lumMod val="65000"/>
                  </a:schemeClr>
                </a:solidFill>
                <a:latin typeface="+mn-lt"/>
              </a:defRPr>
            </a:lvl1pPr>
            <a:lvl2pPr marL="263350" indent="0">
              <a:buNone/>
              <a:defRPr/>
            </a:lvl2pPr>
            <a:lvl3pPr marL="438915" indent="0">
              <a:buNone/>
              <a:defRPr/>
            </a:lvl3pPr>
            <a:lvl4pPr marL="614482" indent="0">
              <a:buNone/>
              <a:defRPr/>
            </a:lvl4pPr>
            <a:lvl5pPr marL="790047" indent="0">
              <a:buNone/>
              <a:defRPr/>
            </a:lvl5pPr>
          </a:lstStyle>
          <a:p>
            <a:pPr lvl="0"/>
            <a:r>
              <a:rPr lang="en-US" dirty="0"/>
              <a:t>#</a:t>
            </a:r>
          </a:p>
        </p:txBody>
      </p:sp>
    </p:spTree>
    <p:extLst>
      <p:ext uri="{BB962C8B-B14F-4D97-AF65-F5344CB8AC3E}">
        <p14:creationId xmlns:p14="http://schemas.microsoft.com/office/powerpoint/2010/main" val="335200218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60492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B27273-82A0-4F03-B551-F05C0A270C9F}" type="datetimeFigureOut">
              <a:rPr lang="en-US" smtClean="0"/>
              <a:t>9/13/2018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426125133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2876003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hoto_Option">
    <p:spTree>
      <p:nvGrpSpPr>
        <p:cNvPr id="1" name=""/>
        <p:cNvGrpSpPr/>
        <p:nvPr/>
      </p:nvGrpSpPr>
      <p:grpSpPr>
        <a:xfrm>
          <a:off x="0" y="0"/>
          <a:ext cx="0" cy="0"/>
          <a:chOff x="0" y="0"/>
          <a:chExt cx="0" cy="0"/>
        </a:xfrm>
      </p:grpSpPr>
      <p:sp>
        <p:nvSpPr>
          <p:cNvPr id="15" name="Shape 12"/>
          <p:cNvSpPr/>
          <p:nvPr userDrawn="1"/>
        </p:nvSpPr>
        <p:spPr>
          <a:xfrm>
            <a:off x="112053" y="109829"/>
            <a:ext cx="11960112" cy="6606529"/>
          </a:xfrm>
          <a:prstGeom prst="rect">
            <a:avLst/>
          </a:prstGeom>
          <a:solidFill>
            <a:srgbClr val="22313C"/>
          </a:solidFill>
          <a:ln>
            <a:noFill/>
          </a:ln>
        </p:spPr>
        <p:txBody>
          <a:bodyPr lIns="89617" tIns="44797" rIns="89617" bIns="44797" anchor="ctr" anchorCtr="0">
            <a:noAutofit/>
          </a:bodyPr>
          <a:lstStyle/>
          <a:p>
            <a:pPr marL="0" marR="0" lvl="0" indent="0" algn="ctr" rtl="0">
              <a:spcBef>
                <a:spcPts val="0"/>
              </a:spcBef>
              <a:buClr>
                <a:schemeClr val="dk1"/>
              </a:buClr>
              <a:buFont typeface="Arial"/>
              <a:buNone/>
            </a:pPr>
            <a:endParaRPr sz="1765" b="0" i="0" u="none" strike="noStrike" cap="none">
              <a:solidFill>
                <a:schemeClr val="lt1"/>
              </a:solidFill>
              <a:latin typeface="Arial"/>
              <a:ea typeface="Arial"/>
              <a:cs typeface="Arial"/>
              <a:sym typeface="Arial"/>
            </a:endParaRPr>
          </a:p>
        </p:txBody>
      </p:sp>
      <p:pic>
        <p:nvPicPr>
          <p:cNvPr id="13" name="Shape 365"/>
          <p:cNvPicPr preferRelativeResize="0">
            <a:picLocks/>
          </p:cNvPicPr>
          <p:nvPr userDrawn="1"/>
        </p:nvPicPr>
        <p:blipFill rotWithShape="1">
          <a:blip r:embed="rId2" cstate="screen">
            <a:alphaModFix amt="40000"/>
            <a:extLst>
              <a:ext uri="{28A0092B-C50C-407E-A947-70E740481C1C}">
                <a14:useLocalDpi xmlns:a14="http://schemas.microsoft.com/office/drawing/2010/main"/>
              </a:ext>
            </a:extLst>
          </a:blip>
          <a:srcRect/>
          <a:stretch/>
        </p:blipFill>
        <p:spPr>
          <a:xfrm>
            <a:off x="119836" y="-82494"/>
            <a:ext cx="12192000" cy="6858000"/>
          </a:xfrm>
          <a:prstGeom prst="rect">
            <a:avLst/>
          </a:prstGeom>
          <a:noFill/>
          <a:ln>
            <a:noFill/>
          </a:ln>
        </p:spPr>
      </p:pic>
      <p:sp>
        <p:nvSpPr>
          <p:cNvPr id="2" name="Rectangle 1"/>
          <p:cNvSpPr/>
          <p:nvPr userDrawn="1"/>
        </p:nvSpPr>
        <p:spPr bwMode="auto">
          <a:xfrm>
            <a:off x="266064" y="2084190"/>
            <a:ext cx="6723187" cy="35862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47" tIns="143400" rIns="179247" bIns="143400" numCol="1" spcCol="0" rtlCol="0" fromWordArt="0" anchor="t" anchorCtr="0" forceAA="0" compatLnSpc="1">
            <a:prstTxWarp prst="textNoShape">
              <a:avLst/>
            </a:prstTxWarp>
            <a:noAutofit/>
          </a:bodyPr>
          <a:lstStyle/>
          <a:p>
            <a:pPr algn="ctr" defTabSz="91391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1" y="2084186"/>
            <a:ext cx="6723187" cy="1793104"/>
          </a:xfrm>
          <a:noFill/>
          <a:ln>
            <a:noFill/>
          </a:ln>
        </p:spPr>
        <p:txBody>
          <a:bodyPr lIns="146275" tIns="91422" rIns="146275" bIns="91422" anchor="t" anchorCtr="0"/>
          <a:lstStyle>
            <a:lvl1pPr>
              <a:defRPr sz="5294" spc="-97"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3"/>
            <a:ext cx="6723187" cy="1789991"/>
          </a:xfrm>
        </p:spPr>
        <p:txBody>
          <a:bodyPr tIns="109704" bIns="109704">
            <a:noAutofit/>
          </a:bodyPr>
          <a:lstStyle>
            <a:lvl1pPr marL="0" indent="0">
              <a:spcBef>
                <a:spcPts val="0"/>
              </a:spcBef>
              <a:buNone/>
              <a:defRPr sz="3039">
                <a:gradFill>
                  <a:gsLst>
                    <a:gs pos="64646">
                      <a:srgbClr val="FFFFFF"/>
                    </a:gs>
                    <a:gs pos="45000">
                      <a:srgbClr val="FFFFFF"/>
                    </a:gs>
                  </a:gsLst>
                  <a:lin ang="5400000" scaled="0"/>
                </a:gradFill>
              </a:defRPr>
            </a:lvl1pPr>
          </a:lstStyle>
          <a:p>
            <a:pPr lvl="0"/>
            <a:r>
              <a:rPr lang="en-US"/>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343941" y="6193368"/>
            <a:ext cx="1664788" cy="358622"/>
          </a:xfrm>
          <a:prstGeom prst="rect">
            <a:avLst/>
          </a:prstGeom>
        </p:spPr>
      </p:pic>
    </p:spTree>
    <p:extLst>
      <p:ext uri="{BB962C8B-B14F-4D97-AF65-F5344CB8AC3E}">
        <p14:creationId xmlns:p14="http://schemas.microsoft.com/office/powerpoint/2010/main" val="1932243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9"/>
            <a:ext cx="11653523" cy="2015804"/>
          </a:xfrm>
        </p:spPr>
        <p:txBody>
          <a:bodyPr>
            <a:spAutoFit/>
          </a:bodyPr>
          <a:lstStyle>
            <a:lvl1pPr>
              <a:buClr>
                <a:srgbClr val="008774"/>
              </a:buClr>
              <a:defRPr sz="3627">
                <a:solidFill>
                  <a:schemeClr val="tx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rgbClr val="008774"/>
                </a:solidFill>
              </a:defRPr>
            </a:lvl1pPr>
          </a:lstStyle>
          <a:p>
            <a:r>
              <a:rPr lang="en-US"/>
              <a:t>Click to edit Master title style</a:t>
            </a:r>
          </a:p>
        </p:txBody>
      </p:sp>
    </p:spTree>
    <p:extLst>
      <p:ext uri="{BB962C8B-B14F-4D97-AF65-F5344CB8AC3E}">
        <p14:creationId xmlns:p14="http://schemas.microsoft.com/office/powerpoint/2010/main" val="162289353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55713251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gradFill>
                  <a:gsLst>
                    <a:gs pos="1250">
                      <a:schemeClr val="tx2"/>
                    </a:gs>
                    <a:gs pos="99000">
                      <a:schemeClr val="tx2"/>
                    </a:gs>
                  </a:gsLst>
                  <a:lin ang="5400000" scaled="0"/>
                </a:gradFill>
              </a:defRPr>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72069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49414"/>
          </a:xfrm>
        </p:spPr>
        <p:txBody>
          <a:bodyPr wrap="square">
            <a:spAutoFit/>
          </a:bodyPr>
          <a:lstStyle>
            <a:lvl1pPr marL="0" indent="0">
              <a:spcBef>
                <a:spcPts val="1200"/>
              </a:spcBef>
              <a:buClr>
                <a:schemeClr val="tx1"/>
              </a:buClr>
              <a:buFont typeface="Wingdings" pitchFamily="2" charset="2"/>
              <a:buNone/>
              <a:defRPr sz="3627"/>
            </a:lvl1pPr>
            <a:lvl2pPr marL="0" indent="0">
              <a:buNone/>
              <a:defRPr sz="1961"/>
            </a:lvl2pPr>
            <a:lvl3pPr marL="227161" indent="0">
              <a:buNone/>
              <a:tabLst/>
              <a:defRPr sz="1961"/>
            </a:lvl3pPr>
            <a:lvl4pPr marL="451212" indent="0">
              <a:buNone/>
              <a:defRPr/>
            </a:lvl4pPr>
            <a:lvl5pPr marL="67215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423804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2"/>
              </a:buClr>
              <a:buFont typeface="Arial" pitchFamily="34" charset="0"/>
              <a:buChar char="•"/>
              <a:defRPr sz="3039">
                <a:gradFill>
                  <a:gsLst>
                    <a:gs pos="1250">
                      <a:schemeClr val="tx2"/>
                    </a:gs>
                    <a:gs pos="99000">
                      <a:schemeClr val="tx2"/>
                    </a:gs>
                  </a:gsLst>
                  <a:lin ang="5400000" scaled="0"/>
                </a:gradFill>
              </a:defRPr>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9180635"/>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7" y="1189176"/>
            <a:ext cx="5378548" cy="1934327"/>
          </a:xfrm>
        </p:spPr>
        <p:txBody>
          <a:bodyPr wrap="square">
            <a:spAutoFit/>
          </a:bodyPr>
          <a:lstStyle>
            <a:lvl1pPr marL="281619" indent="-281619">
              <a:spcBef>
                <a:spcPts val="1200"/>
              </a:spcBef>
              <a:buClr>
                <a:schemeClr val="tx1"/>
              </a:buClr>
              <a:buFont typeface="Arial" pitchFamily="34" charset="0"/>
              <a:buChar char="•"/>
              <a:defRPr sz="3039"/>
            </a:lvl1pPr>
            <a:lvl2pPr marL="520595" indent="-228553">
              <a:defRPr sz="2353"/>
            </a:lvl2pPr>
            <a:lvl3pPr marL="685662" indent="-165067">
              <a:tabLst/>
              <a:defRPr sz="1961"/>
            </a:lvl3pPr>
            <a:lvl4pPr marL="863426" indent="-177765">
              <a:defRPr/>
            </a:lvl4pPr>
            <a:lvl5pPr marL="1028493" indent="-16506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161339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249548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sz="7058" spc="-97"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0"/>
            <a:ext cx="9860673" cy="1793881"/>
          </a:xfrm>
          <a:noFill/>
        </p:spPr>
        <p:txBody>
          <a:bodyPr lIns="182841" tIns="146275" rIns="182841" bIns="146275">
            <a:noAutofit/>
          </a:bodyPr>
          <a:lstStyle>
            <a:lvl1pPr marL="0" indent="0">
              <a:spcBef>
                <a:spcPts val="0"/>
              </a:spcBef>
              <a:buNone/>
              <a:defRPr sz="362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8314297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326644901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8"/>
            <a:ext cx="9859116" cy="2697988"/>
          </a:xfrm>
          <a:noFill/>
        </p:spPr>
        <p:txBody>
          <a:bodyPr tIns="91422" bIns="91422" anchor="t" anchorCtr="0"/>
          <a:lstStyle>
            <a:lvl1pPr>
              <a:defRPr lang="en-US" sz="7058" b="0" kern="1200" cap="none" spc="-97"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339194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2764132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75962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Section Title Accent Color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5"/>
            <a:ext cx="11653523" cy="1176886"/>
          </a:xfrm>
          <a:noFill/>
        </p:spPr>
        <p:txBody>
          <a:bodyPr tIns="91422" bIns="91422" anchor="t" anchorCtr="0">
            <a:spAutoFit/>
          </a:bodyPr>
          <a:lstStyle>
            <a:lvl1pPr>
              <a:defRPr sz="7058" spc="-97"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693559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67589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68226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51910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518315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14"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3"/>
            <a:ext cx="11653522" cy="1961485"/>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5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5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8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69427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2" y="6170060"/>
            <a:ext cx="11623331" cy="395296"/>
          </a:xfrm>
          <a:prstGeom prst="rect">
            <a:avLst/>
          </a:prstGeom>
          <a:noFill/>
          <a:ln w="12700">
            <a:noFill/>
            <a:miter lim="800000"/>
            <a:headEnd type="none" w="sm" len="sm"/>
            <a:tailEnd type="none" w="sm" len="sm"/>
          </a:ln>
          <a:effectLst/>
        </p:spPr>
        <p:txBody>
          <a:bodyPr vert="horz" wrap="square" lIns="179247" tIns="143400" rIns="179247" bIns="143400" numCol="1" anchor="t" anchorCtr="0" compatLnSpc="1">
            <a:prstTxWarp prst="textNoShape">
              <a:avLst/>
            </a:prstTxWarp>
            <a:spAutoFit/>
          </a:bodyPr>
          <a:lstStyle/>
          <a:p>
            <a:pPr defTabSz="913736"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2958513" y="2943654"/>
            <a:ext cx="3214044" cy="690695"/>
          </a:xfrm>
          <a:prstGeom prst="rect">
            <a:avLst/>
          </a:prstGeom>
        </p:spPr>
      </p:pic>
      <p:pic>
        <p:nvPicPr>
          <p:cNvPr id="4" name="Picture 3" descr="Pivotal_Teal_RGB.eps"/>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35" y="2681875"/>
            <a:ext cx="3103082" cy="1214250"/>
          </a:xfrm>
          <a:prstGeom prst="rect">
            <a:avLst/>
          </a:prstGeom>
        </p:spPr>
      </p:pic>
    </p:spTree>
    <p:extLst>
      <p:ext uri="{BB962C8B-B14F-4D97-AF65-F5344CB8AC3E}">
        <p14:creationId xmlns:p14="http://schemas.microsoft.com/office/powerpoint/2010/main" val="295714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42" presetClass="path" presetSubtype="0" accel="50000" decel="50000" fill="hold" nodeType="afterEffect">
                                  <p:stCondLst>
                                    <p:cond delay="0"/>
                                  </p:stCondLst>
                                  <p:childTnLst>
                                    <p:animMotion origin="layout" path="M -0.03195 -0.00124 L -3.4769E-6 1.71499E-6 " pathEditMode="relative" rAng="0" ptsTypes="AA">
                                      <p:cBhvr>
                                        <p:cTn id="11" dur="500" fill="hold"/>
                                        <p:tgtEl>
                                          <p:spTgt spid="4"/>
                                        </p:tgtEl>
                                        <p:attrNameLst>
                                          <p:attrName>ppt_x</p:attrName>
                                          <p:attrName>ppt_y</p:attrName>
                                        </p:attrNameLst>
                                      </p:cBhvr>
                                      <p:rCtr x="1598" y="62"/>
                                    </p:animMotion>
                                  </p:childTnLst>
                                </p:cTn>
                              </p:par>
                              <p:par>
                                <p:cTn id="12" presetID="0" presetClass="path" presetSubtype="0" accel="50000" decel="50000" fill="hold" nodeType="withEffect">
                                  <p:stCondLst>
                                    <p:cond delay="0"/>
                                  </p:stCondLst>
                                  <p:childTnLst>
                                    <p:animMotion origin="layout" path="M 0.04291 3.85802E-6 L -2.35347E-6 3.85802E-6 " pathEditMode="relative" rAng="0" ptsTypes="AA">
                                      <p:cBhvr>
                                        <p:cTn id="13" dur="500" fill="hold"/>
                                        <p:tgtEl>
                                          <p:spTgt spid="7"/>
                                        </p:tgtEl>
                                        <p:attrNameLst>
                                          <p:attrName>ppt_x</p:attrName>
                                          <p:attrName>ppt_y</p:attrName>
                                        </p:attrNameLst>
                                      </p:cBhvr>
                                      <p:rCtr x="-214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7B27273-82A0-4F03-B551-F05C0A270C9F}" type="datetimeFigureOut">
              <a:rPr lang="en-US" smtClean="0"/>
              <a:t>9/13/2018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8363C5-1D77-4ABE-8C60-573DC6EF2A49}" type="slidenum">
              <a:rPr lang="en-US" smtClean="0"/>
              <a:t>‹#›</a:t>
            </a:fld>
            <a:endParaRPr lang="en-US"/>
          </a:p>
        </p:txBody>
      </p:sp>
    </p:spTree>
    <p:extLst>
      <p:ext uri="{BB962C8B-B14F-4D97-AF65-F5344CB8AC3E}">
        <p14:creationId xmlns:p14="http://schemas.microsoft.com/office/powerpoint/2010/main" val="77890516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6"/>
            <a:ext cx="11653523" cy="2381448"/>
          </a:xfrm>
          <a:prstGeom prst="rect">
            <a:avLst/>
          </a:prstGeom>
        </p:spPr>
        <p:txBody>
          <a:bodyPr/>
          <a:lstStyle>
            <a:lvl1pPr marL="284730" indent="-284730">
              <a:buClr>
                <a:schemeClr val="tx1"/>
              </a:buClr>
              <a:buSzPct val="90000"/>
              <a:buFont typeface="Arial" pitchFamily="34" charset="0"/>
              <a:buChar char="•"/>
              <a:defRPr sz="36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26" indent="-275397">
              <a:buClr>
                <a:schemeClr val="tx1"/>
              </a:buClr>
              <a:buSzPct val="90000"/>
              <a:buFont typeface="Arial" pitchFamily="34" charset="0"/>
              <a:buChar char="•"/>
              <a:defRPr sz="303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57" indent="-284730">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07" indent="-22405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57" indent="-22405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6"/>
          </a:xfrm>
          <a:prstGeom prst="rect">
            <a:avLst/>
          </a:prstGeom>
          <a:solidFill>
            <a:srgbClr val="FFFF99"/>
          </a:solidFill>
        </p:spPr>
        <p:txBody>
          <a:bodyPr wrap="square" lIns="155425" tIns="77712" rIns="155425" bIns="77712" anchor="b" anchorCtr="0">
            <a:noAutofit/>
          </a:bodyPr>
          <a:lstStyle>
            <a:lvl1pPr algn="r">
              <a:buFont typeface="Arial" pitchFamily="34" charset="0"/>
              <a:buNone/>
              <a:defRPr sz="3627" spc="-4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0032788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6_Blank">
    <p:spTree>
      <p:nvGrpSpPr>
        <p:cNvPr id="1" name=""/>
        <p:cNvGrpSpPr/>
        <p:nvPr/>
      </p:nvGrpSpPr>
      <p:grpSpPr>
        <a:xfrm>
          <a:off x="0" y="0"/>
          <a:ext cx="0" cy="0"/>
          <a:chOff x="0" y="0"/>
          <a:chExt cx="0" cy="0"/>
        </a:xfrm>
      </p:grpSpPr>
      <p:sp>
        <p:nvSpPr>
          <p:cNvPr id="5" name="Shape 251"/>
          <p:cNvSpPr/>
          <p:nvPr userDrawn="1"/>
        </p:nvSpPr>
        <p:spPr>
          <a:xfrm>
            <a:off x="152400" y="149352"/>
            <a:ext cx="11887200" cy="6559296"/>
          </a:xfrm>
          <a:prstGeom prst="rect">
            <a:avLst/>
          </a:prstGeom>
          <a:solidFill>
            <a:schemeClr val="accent5">
              <a:lumMod val="90000"/>
              <a:lumOff val="10000"/>
            </a:schemeClr>
          </a:solidFill>
          <a:ln>
            <a:noFill/>
          </a:ln>
        </p:spPr>
        <p:txBody>
          <a:bodyPr lIns="121868" tIns="60918" rIns="121868" bIns="60918"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Text Placeholder 3"/>
          <p:cNvSpPr>
            <a:spLocks noGrp="1"/>
          </p:cNvSpPr>
          <p:nvPr>
            <p:ph type="body" sz="quarter" idx="11"/>
          </p:nvPr>
        </p:nvSpPr>
        <p:spPr>
          <a:xfrm>
            <a:off x="548640" y="463299"/>
            <a:ext cx="7071360" cy="374683"/>
          </a:xfrm>
          <a:prstGeom prst="rect">
            <a:avLst/>
          </a:prstGeom>
          <a:effectLst/>
        </p:spPr>
        <p:txBody>
          <a:bodyPr lIns="0"/>
          <a:lstStyle>
            <a:lvl1pPr marL="0" indent="0">
              <a:buNone/>
              <a:defRPr sz="1372" b="1">
                <a:solidFill>
                  <a:srgbClr val="199F80"/>
                </a:solidFill>
              </a:defRPr>
            </a:lvl1pPr>
            <a:lvl2pPr marL="609416" indent="0">
              <a:buNone/>
              <a:defRPr sz="1372" b="1">
                <a:solidFill>
                  <a:schemeClr val="accent2"/>
                </a:solidFill>
              </a:defRPr>
            </a:lvl2pPr>
            <a:lvl3pPr marL="1218834" indent="0">
              <a:buNone/>
              <a:defRPr sz="1372" b="1">
                <a:solidFill>
                  <a:schemeClr val="accent2"/>
                </a:solidFill>
              </a:defRPr>
            </a:lvl3pPr>
            <a:lvl4pPr marL="1828251" indent="0">
              <a:buNone/>
              <a:defRPr sz="1372" b="1">
                <a:solidFill>
                  <a:schemeClr val="accent2"/>
                </a:solidFill>
              </a:defRPr>
            </a:lvl4pPr>
            <a:lvl5pPr marL="2437668" indent="0">
              <a:buNone/>
              <a:defRPr sz="1372" b="1">
                <a:solidFill>
                  <a:schemeClr val="accent2"/>
                </a:solidFill>
              </a:defRPr>
            </a:lvl5pPr>
          </a:lstStyle>
          <a:p>
            <a:pPr lvl="0"/>
            <a:r>
              <a:rPr lang="en-US"/>
              <a:t>Click to edit Master text styles</a:t>
            </a:r>
          </a:p>
        </p:txBody>
      </p:sp>
      <p:sp>
        <p:nvSpPr>
          <p:cNvPr id="8" name="Text Placeholder 7"/>
          <p:cNvSpPr>
            <a:spLocks noGrp="1"/>
          </p:cNvSpPr>
          <p:nvPr>
            <p:ph type="body" sz="quarter" idx="12"/>
          </p:nvPr>
        </p:nvSpPr>
        <p:spPr>
          <a:xfrm>
            <a:off x="548640" y="730759"/>
            <a:ext cx="7071360" cy="485330"/>
          </a:xfrm>
          <a:prstGeom prst="rect">
            <a:avLst/>
          </a:prstGeom>
        </p:spPr>
        <p:txBody>
          <a:bodyPr lIns="0"/>
          <a:lstStyle>
            <a:lvl1pPr marL="0" indent="0">
              <a:buNone/>
              <a:defRPr sz="2157">
                <a:solidFill>
                  <a:schemeClr val="bg1"/>
                </a:solidFill>
                <a:effectLst>
                  <a:outerShdw blurRad="50800" dist="38100" dir="5400000" algn="t" rotWithShape="0">
                    <a:prstClr val="black">
                      <a:alpha val="40000"/>
                    </a:prstClr>
                  </a:outerShdw>
                </a:effectLst>
              </a:defRPr>
            </a:lvl1pPr>
            <a:lvl2pPr marL="609416" indent="0">
              <a:buNone/>
              <a:defRPr sz="2157"/>
            </a:lvl2pPr>
            <a:lvl3pPr marL="1218834" indent="0">
              <a:buNone/>
              <a:defRPr sz="2157"/>
            </a:lvl3pPr>
            <a:lvl4pPr marL="1828251" indent="0">
              <a:buNone/>
              <a:defRPr sz="2157"/>
            </a:lvl4pPr>
            <a:lvl5pPr marL="2437668" indent="0">
              <a:buNone/>
              <a:defRPr sz="2157"/>
            </a:lvl5pPr>
          </a:lstStyle>
          <a:p>
            <a:pPr lvl="0"/>
            <a:r>
              <a:rPr lang="en-US"/>
              <a:t>Click to edit Master text styles</a:t>
            </a:r>
          </a:p>
        </p:txBody>
      </p:sp>
    </p:spTree>
    <p:extLst>
      <p:ext uri="{BB962C8B-B14F-4D97-AF65-F5344CB8AC3E}">
        <p14:creationId xmlns:p14="http://schemas.microsoft.com/office/powerpoint/2010/main" val="1448742500"/>
      </p:ext>
    </p:extLst>
  </p:cSld>
  <p:clrMapOvr>
    <a:masterClrMapping/>
  </p:clrMapOvr>
  <p:transition spd="slow">
    <p:wipe dir="r"/>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cSld name="1_Title and Conten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a:off x="488951" y="433916"/>
            <a:ext cx="11214099" cy="613832"/>
          </a:xfrm>
          <a:prstGeom prst="rect">
            <a:avLst/>
          </a:prstGeom>
          <a:noFill/>
          <a:ln>
            <a:noFill/>
          </a:ln>
        </p:spPr>
        <p:txBody>
          <a:bodyPr lIns="124312" tIns="124312" rIns="124312" bIns="124312" anchor="t" anchorCtr="0"/>
          <a:lstStyle>
            <a:lvl1pPr marL="0" marR="0" lvl="0" indent="0" algn="l" rtl="0">
              <a:lnSpc>
                <a:spcPct val="90000"/>
              </a:lnSpc>
              <a:spcBef>
                <a:spcPts val="0"/>
              </a:spcBef>
              <a:buClr>
                <a:schemeClr val="dk2"/>
              </a:buClr>
              <a:buFont typeface="Arial"/>
              <a:buNone/>
              <a:defRPr sz="4313" b="0" i="0" u="none" strike="noStrike" cap="none">
                <a:solidFill>
                  <a:schemeClr val="dk2"/>
                </a:solidFill>
                <a:latin typeface="Arial"/>
                <a:ea typeface="Arial"/>
                <a:cs typeface="Arial"/>
                <a:sym typeface="Arial"/>
              </a:defRPr>
            </a:lvl1pPr>
            <a:lvl2pPr lvl="1" indent="0">
              <a:spcBef>
                <a:spcPts val="0"/>
              </a:spcBef>
              <a:buNone/>
              <a:defRPr sz="2353"/>
            </a:lvl2pPr>
            <a:lvl3pPr lvl="2" indent="0">
              <a:spcBef>
                <a:spcPts val="0"/>
              </a:spcBef>
              <a:buNone/>
              <a:defRPr sz="2353"/>
            </a:lvl3pPr>
            <a:lvl4pPr lvl="3" indent="0">
              <a:spcBef>
                <a:spcPts val="0"/>
              </a:spcBef>
              <a:buNone/>
              <a:defRPr sz="2353"/>
            </a:lvl4pPr>
            <a:lvl5pPr lvl="4" indent="0">
              <a:spcBef>
                <a:spcPts val="0"/>
              </a:spcBef>
              <a:buNone/>
              <a:defRPr sz="2353"/>
            </a:lvl5pPr>
            <a:lvl6pPr lvl="5" indent="0">
              <a:spcBef>
                <a:spcPts val="0"/>
              </a:spcBef>
              <a:buNone/>
              <a:defRPr sz="2353"/>
            </a:lvl6pPr>
            <a:lvl7pPr lvl="6" indent="0">
              <a:spcBef>
                <a:spcPts val="0"/>
              </a:spcBef>
              <a:buNone/>
              <a:defRPr sz="2353"/>
            </a:lvl7pPr>
            <a:lvl8pPr lvl="7" indent="0">
              <a:spcBef>
                <a:spcPts val="0"/>
              </a:spcBef>
              <a:buNone/>
              <a:defRPr sz="2353"/>
            </a:lvl8pPr>
            <a:lvl9pPr lvl="8" indent="0">
              <a:spcBef>
                <a:spcPts val="0"/>
              </a:spcBef>
              <a:buNone/>
              <a:defRPr sz="2353"/>
            </a:lvl9pPr>
          </a:lstStyle>
          <a:p>
            <a:endParaRPr/>
          </a:p>
        </p:txBody>
      </p:sp>
      <p:sp>
        <p:nvSpPr>
          <p:cNvPr id="23" name="Shape 23"/>
          <p:cNvSpPr txBox="1">
            <a:spLocks noGrp="1"/>
          </p:cNvSpPr>
          <p:nvPr>
            <p:ph type="body" idx="1"/>
          </p:nvPr>
        </p:nvSpPr>
        <p:spPr>
          <a:xfrm>
            <a:off x="488951" y="1432984"/>
            <a:ext cx="11214099" cy="702609"/>
          </a:xfrm>
          <a:prstGeom prst="rect">
            <a:avLst/>
          </a:prstGeom>
          <a:noFill/>
          <a:ln>
            <a:noFill/>
          </a:ln>
        </p:spPr>
        <p:txBody>
          <a:bodyPr lIns="124312" tIns="124312" rIns="124312" bIns="124312" anchor="t" anchorCtr="0"/>
          <a:lstStyle>
            <a:lvl1pPr marL="304708" marR="0" lvl="0" indent="-101569" algn="l" rtl="0">
              <a:spcBef>
                <a:spcPts val="1600"/>
              </a:spcBef>
              <a:buClr>
                <a:schemeClr val="accent1"/>
              </a:buClr>
              <a:buSzPct val="100000"/>
              <a:buFont typeface="Noto Sans Symbols"/>
              <a:buChar char="•"/>
              <a:defRPr sz="3235" b="0" i="0" u="none" strike="noStrike" cap="none">
                <a:solidFill>
                  <a:schemeClr val="dk1"/>
                </a:solidFill>
                <a:latin typeface="Arial"/>
                <a:ea typeface="Arial"/>
                <a:cs typeface="Arial"/>
                <a:sym typeface="Arial"/>
              </a:defRPr>
            </a:lvl1pPr>
            <a:lvl2pPr marL="990303" marR="0" lvl="1" indent="-211603" algn="l" rtl="0">
              <a:spcBef>
                <a:spcPts val="400"/>
              </a:spcBef>
              <a:buClr>
                <a:schemeClr val="accent1"/>
              </a:buClr>
              <a:buSzPct val="100000"/>
              <a:buFont typeface="Verdana"/>
              <a:buChar char="–"/>
              <a:defRPr sz="2647" b="0" i="0" u="none" strike="noStrike" cap="none">
                <a:solidFill>
                  <a:schemeClr val="dk1"/>
                </a:solidFill>
                <a:latin typeface="Arial"/>
                <a:ea typeface="Arial"/>
                <a:cs typeface="Arial"/>
                <a:sym typeface="Arial"/>
              </a:defRPr>
            </a:lvl2pPr>
            <a:lvl3pPr marL="1523543" marR="0" lvl="2" indent="-169283" algn="l" rtl="0">
              <a:spcBef>
                <a:spcPts val="400"/>
              </a:spcBef>
              <a:buClr>
                <a:schemeClr val="accent1"/>
              </a:buClr>
              <a:buSzPct val="100000"/>
              <a:buFont typeface="Verdana"/>
              <a:buChar char="▪"/>
              <a:defRPr sz="2157" b="0" i="0" u="none" strike="noStrike" cap="none">
                <a:solidFill>
                  <a:schemeClr val="dk1"/>
                </a:solidFill>
                <a:latin typeface="Arial"/>
                <a:ea typeface="Arial"/>
                <a:cs typeface="Arial"/>
                <a:sym typeface="Arial"/>
              </a:defRPr>
            </a:lvl3pPr>
            <a:lvl4pPr marL="2211254" marR="0" lvl="3" indent="-281432" algn="l" rtl="0">
              <a:spcBef>
                <a:spcPts val="400"/>
              </a:spcBef>
              <a:buClr>
                <a:schemeClr val="accent1"/>
              </a:buClr>
              <a:buSzPct val="100000"/>
              <a:buFont typeface="Verdana"/>
              <a:buChar char="—"/>
              <a:defRPr sz="1568" b="0" i="0" u="none" strike="noStrike" cap="none">
                <a:solidFill>
                  <a:schemeClr val="dk1"/>
                </a:solidFill>
                <a:latin typeface="Arial"/>
                <a:ea typeface="Arial"/>
                <a:cs typeface="Arial"/>
                <a:sym typeface="Arial"/>
              </a:defRPr>
            </a:lvl4pPr>
            <a:lvl5pPr marL="2742377" marR="0" lvl="4" indent="-211603" algn="l" rtl="0">
              <a:spcBef>
                <a:spcPts val="400"/>
              </a:spcBef>
              <a:buClr>
                <a:schemeClr val="accent1"/>
              </a:buClr>
              <a:buSzPct val="100000"/>
              <a:buFont typeface="Verdana"/>
              <a:buChar char="»"/>
              <a:defRPr sz="1372" b="0" i="0" u="none" strike="noStrike" cap="none">
                <a:solidFill>
                  <a:schemeClr val="dk1"/>
                </a:solidFill>
                <a:latin typeface="Arial"/>
                <a:ea typeface="Arial"/>
                <a:cs typeface="Arial"/>
                <a:sym typeface="Arial"/>
              </a:defRPr>
            </a:lvl5pPr>
            <a:lvl6pPr marL="3351793" marR="0" lvl="5"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6pPr>
            <a:lvl7pPr marL="3961210" marR="0" lvl="6"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7pPr>
            <a:lvl8pPr marL="4570627" marR="0" lvl="7"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8pPr>
            <a:lvl9pPr marL="5180043" marR="0" lvl="8" indent="-135426" algn="l" rtl="0">
              <a:spcBef>
                <a:spcPts val="533"/>
              </a:spcBef>
              <a:buClr>
                <a:schemeClr val="dk1"/>
              </a:buClr>
              <a:buSzPct val="100000"/>
              <a:buFont typeface="Arial"/>
              <a:buChar char="•"/>
              <a:defRPr sz="264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93305455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cSld name="1_Title with Subtitle and Content">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88950" y="1047750"/>
            <a:ext cx="11214099" cy="813278"/>
          </a:xfrm>
          <a:prstGeom prst="rect">
            <a:avLst/>
          </a:prstGeom>
          <a:noFill/>
          <a:ln>
            <a:noFill/>
          </a:ln>
        </p:spPr>
        <p:txBody>
          <a:bodyPr lIns="124338" tIns="124338" rIns="124338" bIns="124338" anchor="t" anchorCtr="0"/>
          <a:lstStyle>
            <a:lvl1pPr marL="0" lvl="0" indent="0" rtl="0">
              <a:spcBef>
                <a:spcPts val="0"/>
              </a:spcBef>
              <a:buClr>
                <a:schemeClr val="dk1"/>
              </a:buClr>
              <a:buFont typeface="Arial"/>
              <a:buNone/>
              <a:defRPr/>
            </a:lvl1pPr>
            <a:lvl2pPr marL="609543" lvl="1" indent="0" rtl="0">
              <a:spcBef>
                <a:spcPts val="0"/>
              </a:spcBef>
              <a:buNone/>
              <a:defRPr/>
            </a:lvl2pPr>
            <a:lvl3pPr marL="1219085" lvl="2" indent="0" rtl="0">
              <a:spcBef>
                <a:spcPts val="0"/>
              </a:spcBef>
              <a:buNone/>
              <a:defRPr/>
            </a:lvl3pPr>
            <a:lvl4pPr marL="1828628" lvl="3" indent="0" rtl="0">
              <a:spcBef>
                <a:spcPts val="0"/>
              </a:spcBef>
              <a:buNone/>
              <a:defRPr/>
            </a:lvl4pPr>
            <a:lvl5pPr marL="2438171" lvl="4" indent="0" rtl="0">
              <a:spcBef>
                <a:spcPts val="0"/>
              </a:spcBef>
              <a:buNone/>
              <a:defRPr/>
            </a:lvl5pPr>
            <a:lvl6pPr marL="3047713" lvl="5" indent="0" rtl="0">
              <a:spcBef>
                <a:spcPts val="0"/>
              </a:spcBef>
              <a:buFont typeface="Arial"/>
              <a:buNone/>
              <a:defRPr/>
            </a:lvl6pPr>
            <a:lvl7pPr marL="3657256" lvl="6" indent="0" rtl="0">
              <a:spcBef>
                <a:spcPts val="0"/>
              </a:spcBef>
              <a:buFont typeface="Arial"/>
              <a:buNone/>
              <a:defRPr/>
            </a:lvl7pPr>
            <a:lvl8pPr marL="4266799" lvl="7" indent="0" rtl="0">
              <a:spcBef>
                <a:spcPts val="0"/>
              </a:spcBef>
              <a:buFont typeface="Arial"/>
              <a:buNone/>
              <a:defRPr/>
            </a:lvl8pPr>
            <a:lvl9pPr marL="4876342" lvl="8" indent="0" rtl="0">
              <a:spcBef>
                <a:spcPts val="0"/>
              </a:spcBef>
              <a:buFont typeface="Arial"/>
              <a:buNone/>
              <a:defRPr/>
            </a:lvl9pPr>
          </a:lstStyle>
          <a:p>
            <a:endParaRPr/>
          </a:p>
        </p:txBody>
      </p:sp>
      <p:sp>
        <p:nvSpPr>
          <p:cNvPr id="21" name="Shape 21"/>
          <p:cNvSpPr txBox="1">
            <a:spLocks noGrp="1"/>
          </p:cNvSpPr>
          <p:nvPr>
            <p:ph type="title"/>
          </p:nvPr>
        </p:nvSpPr>
        <p:spPr>
          <a:xfrm>
            <a:off x="488950" y="433916"/>
            <a:ext cx="11214099" cy="613832"/>
          </a:xfrm>
          <a:prstGeom prst="rect">
            <a:avLst/>
          </a:prstGeom>
          <a:noFill/>
          <a:ln>
            <a:noFill/>
          </a:ln>
        </p:spPr>
        <p:txBody>
          <a:bodyPr lIns="124338" tIns="124338" rIns="124338" bIns="124338" anchor="t" anchorCtr="0"/>
          <a:lstStyle>
            <a:lvl1pPr lvl="0" rtl="0">
              <a:lnSpc>
                <a:spcPct val="90000"/>
              </a:lnSpc>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 name="Shape 22"/>
          <p:cNvSpPr txBox="1">
            <a:spLocks noGrp="1"/>
          </p:cNvSpPr>
          <p:nvPr>
            <p:ph type="body" idx="2"/>
          </p:nvPr>
        </p:nvSpPr>
        <p:spPr>
          <a:xfrm>
            <a:off x="488952" y="1892299"/>
            <a:ext cx="11214099" cy="813278"/>
          </a:xfrm>
          <a:prstGeom prst="rect">
            <a:avLst/>
          </a:prstGeom>
          <a:noFill/>
          <a:ln>
            <a:noFill/>
          </a:ln>
        </p:spPr>
        <p:txBody>
          <a:bodyPr lIns="124338" tIns="124338" rIns="124338" bIns="124338" anchor="t" anchorCtr="0"/>
          <a:lstStyle>
            <a:lvl1pPr lvl="0" rtl="0">
              <a:spcBef>
                <a:spcPts val="1600"/>
              </a:spcBef>
              <a:buClr>
                <a:schemeClr val="accent1"/>
              </a:buClr>
              <a:buFont typeface="Noto Symbol"/>
              <a:buChar char="•"/>
              <a:defRPr/>
            </a:lvl1pPr>
            <a:lvl2pPr lvl="1" rtl="0">
              <a:spcBef>
                <a:spcPts val="400"/>
              </a:spcBef>
              <a:buClr>
                <a:schemeClr val="accent1"/>
              </a:buClr>
              <a:buFont typeface="Verdana"/>
              <a:buChar char="–"/>
              <a:defRPr/>
            </a:lvl2pPr>
            <a:lvl3pPr lvl="2" rtl="0">
              <a:spcBef>
                <a:spcPts val="400"/>
              </a:spcBef>
              <a:buClr>
                <a:schemeClr val="accent1"/>
              </a:buClr>
              <a:buFont typeface="Verdana"/>
              <a:buChar char="▪"/>
              <a:defRPr/>
            </a:lvl3pPr>
            <a:lvl4pPr marL="2211710" lvl="3" indent="-281491" rtl="0">
              <a:spcBef>
                <a:spcPts val="400"/>
              </a:spcBef>
              <a:buClr>
                <a:schemeClr val="accent1"/>
              </a:buClr>
              <a:buFont typeface="Verdana"/>
              <a:buChar char="—"/>
              <a:defRPr/>
            </a:lvl4pPr>
            <a:lvl5pPr lvl="4" rtl="0">
              <a:spcBef>
                <a:spcPts val="400"/>
              </a:spcBef>
              <a:buClr>
                <a:schemeClr val="accent1"/>
              </a:buClr>
              <a:buFont typeface="Verdana"/>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75089214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cSld name="Main Page">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151629" y="199890"/>
            <a:ext cx="11729237" cy="632594"/>
          </a:xfrm>
          <a:prstGeom prst="rect">
            <a:avLst/>
          </a:prstGeom>
          <a:noFill/>
          <a:ln>
            <a:noFill/>
          </a:ln>
        </p:spPr>
        <p:txBody>
          <a:bodyPr lIns="91425" tIns="91425" rIns="91425" bIns="91425" anchor="t" anchorCtr="0"/>
          <a:lstStyle>
            <a:lvl1pPr marL="0" marR="0" lvl="0" indent="0" algn="l" rtl="0">
              <a:lnSpc>
                <a:spcPct val="90000"/>
              </a:lnSpc>
              <a:spcBef>
                <a:spcPts val="0"/>
              </a:spcBef>
              <a:buClr>
                <a:srgbClr val="008774"/>
              </a:buClr>
              <a:buFont typeface="Arial"/>
              <a:buNone/>
              <a:defRPr sz="3725" b="1" i="0" u="none" strike="noStrike" cap="none">
                <a:solidFill>
                  <a:srgbClr val="008774"/>
                </a:solidFill>
                <a:latin typeface="Arial"/>
                <a:ea typeface="Arial"/>
                <a:cs typeface="Arial"/>
                <a:sym typeface="Arial"/>
              </a:defRPr>
            </a:lvl1pPr>
            <a:lvl2pPr lvl="1" indent="0">
              <a:spcBef>
                <a:spcPts val="0"/>
              </a:spcBef>
              <a:buNone/>
              <a:defRPr sz="1765"/>
            </a:lvl2pPr>
            <a:lvl3pPr lvl="2" indent="0">
              <a:spcBef>
                <a:spcPts val="0"/>
              </a:spcBef>
              <a:buNone/>
              <a:defRPr sz="1765"/>
            </a:lvl3pPr>
            <a:lvl4pPr lvl="3" indent="0">
              <a:spcBef>
                <a:spcPts val="0"/>
              </a:spcBef>
              <a:buNone/>
              <a:defRPr sz="1765"/>
            </a:lvl4pPr>
            <a:lvl5pPr lvl="4" indent="0">
              <a:spcBef>
                <a:spcPts val="0"/>
              </a:spcBef>
              <a:buNone/>
              <a:defRPr sz="1765"/>
            </a:lvl5pPr>
            <a:lvl6pPr lvl="5" indent="0">
              <a:spcBef>
                <a:spcPts val="0"/>
              </a:spcBef>
              <a:buNone/>
              <a:defRPr sz="1765"/>
            </a:lvl6pPr>
            <a:lvl7pPr lvl="6" indent="0">
              <a:spcBef>
                <a:spcPts val="0"/>
              </a:spcBef>
              <a:buNone/>
              <a:defRPr sz="1765"/>
            </a:lvl7pPr>
            <a:lvl8pPr lvl="7" indent="0">
              <a:spcBef>
                <a:spcPts val="0"/>
              </a:spcBef>
              <a:buNone/>
              <a:defRPr sz="1765"/>
            </a:lvl8pPr>
            <a:lvl9pPr lvl="8" indent="0">
              <a:spcBef>
                <a:spcPts val="0"/>
              </a:spcBef>
              <a:buNone/>
              <a:defRPr sz="1765"/>
            </a:lvl9pPr>
          </a:lstStyle>
          <a:p>
            <a:endParaRPr/>
          </a:p>
        </p:txBody>
      </p:sp>
      <p:sp>
        <p:nvSpPr>
          <p:cNvPr id="22" name="Shape 22"/>
          <p:cNvSpPr txBox="1">
            <a:spLocks noGrp="1"/>
          </p:cNvSpPr>
          <p:nvPr>
            <p:ph type="sldNum" idx="12"/>
          </p:nvPr>
        </p:nvSpPr>
        <p:spPr>
          <a:xfrm>
            <a:off x="64330" y="6481950"/>
            <a:ext cx="497783" cy="365125"/>
          </a:xfrm>
          <a:prstGeom prst="rect">
            <a:avLst/>
          </a:prstGeom>
          <a:noFill/>
          <a:ln>
            <a:noFill/>
          </a:ln>
        </p:spPr>
        <p:txBody>
          <a:bodyPr lIns="124350" tIns="62175" rIns="124350" bIns="62175" anchor="t" anchorCtr="0">
            <a:noAutofit/>
          </a:bodyPr>
          <a:lstStyle/>
          <a:p>
            <a:pPr>
              <a:buSzPct val="25000"/>
            </a:pPr>
            <a:fld id="{00000000-1234-1234-1234-123412341234}" type="slidenum">
              <a:rPr lang="en-US" sz="1176" smtClean="0">
                <a:solidFill>
                  <a:srgbClr val="A5A5A5"/>
                </a:solidFill>
                <a:latin typeface="Quattrocento Sans"/>
                <a:ea typeface="Quattrocento Sans"/>
                <a:cs typeface="Quattrocento Sans"/>
                <a:sym typeface="Quattrocento Sans"/>
              </a:rPr>
              <a:pPr>
                <a:buSzPct val="25000"/>
              </a:pPr>
              <a:t>‹#›</a:t>
            </a:fld>
            <a:endParaRPr lang="en-US" sz="1176">
              <a:solidFill>
                <a:srgbClr val="A5A5A5"/>
              </a:solidFill>
              <a:latin typeface="Quattrocento Sans"/>
              <a:ea typeface="Quattrocento Sans"/>
              <a:cs typeface="Quattrocento Sans"/>
              <a:sym typeface="Quattrocento Sans"/>
            </a:endParaRPr>
          </a:p>
        </p:txBody>
      </p:sp>
      <p:sp>
        <p:nvSpPr>
          <p:cNvPr id="23" name="Shape 23"/>
          <p:cNvSpPr txBox="1">
            <a:spLocks noGrp="1"/>
          </p:cNvSpPr>
          <p:nvPr>
            <p:ph type="body" idx="1"/>
          </p:nvPr>
        </p:nvSpPr>
        <p:spPr>
          <a:xfrm>
            <a:off x="152400" y="832485"/>
            <a:ext cx="11728450" cy="513006"/>
          </a:xfrm>
          <a:prstGeom prst="rect">
            <a:avLst/>
          </a:prstGeom>
          <a:noFill/>
          <a:ln>
            <a:noFill/>
          </a:ln>
        </p:spPr>
        <p:txBody>
          <a:bodyPr lIns="91425" tIns="91425" rIns="91425" bIns="91425" anchor="t" anchorCtr="0"/>
          <a:lstStyle>
            <a:lvl1pPr marL="0" marR="0" lvl="0" indent="0" algn="l" rtl="0">
              <a:lnSpc>
                <a:spcPct val="90000"/>
              </a:lnSpc>
              <a:spcBef>
                <a:spcPts val="471"/>
              </a:spcBef>
              <a:spcAft>
                <a:spcPts val="0"/>
              </a:spcAft>
              <a:buClr>
                <a:srgbClr val="7F7F7F"/>
              </a:buClr>
              <a:buFont typeface="Arial"/>
              <a:buNone/>
              <a:defRPr sz="2353" b="0" i="0" u="none" strike="noStrike" cap="none">
                <a:solidFill>
                  <a:srgbClr val="7F7F7F"/>
                </a:solidFill>
                <a:latin typeface="Arial"/>
                <a:ea typeface="Arial"/>
                <a:cs typeface="Arial"/>
                <a:sym typeface="Arial"/>
              </a:defRPr>
            </a:lvl1pPr>
            <a:lvl2pPr marL="572691" marR="0" lvl="1" indent="-102088" algn="l" rtl="0">
              <a:lnSpc>
                <a:spcPct val="90000"/>
              </a:lnSpc>
              <a:spcBef>
                <a:spcPts val="471"/>
              </a:spcBef>
              <a:spcAft>
                <a:spcPts val="0"/>
              </a:spcAft>
              <a:buClr>
                <a:schemeClr val="dk1"/>
              </a:buClr>
              <a:buSzPct val="90000"/>
              <a:buFont typeface="Arial"/>
              <a:buChar char="•"/>
              <a:defRPr sz="2353" b="0" i="0" u="none" strike="noStrike" cap="none">
                <a:solidFill>
                  <a:schemeClr val="dk1"/>
                </a:solidFill>
                <a:latin typeface="Quattrocento Sans"/>
                <a:ea typeface="Quattrocento Sans"/>
                <a:cs typeface="Quattrocento Sans"/>
                <a:sym typeface="Quattrocento Sans"/>
              </a:defRPr>
            </a:lvl2pPr>
            <a:lvl3pPr marL="784338" marR="0" lvl="2" indent="-112048" algn="l" rtl="0">
              <a:lnSpc>
                <a:spcPct val="90000"/>
              </a:lnSpc>
              <a:spcBef>
                <a:spcPts val="392"/>
              </a:spcBef>
              <a:spcAft>
                <a:spcPts val="0"/>
              </a:spcAft>
              <a:buClr>
                <a:schemeClr val="dk1"/>
              </a:buClr>
              <a:buSzPct val="90000"/>
              <a:buFont typeface="Arial"/>
              <a:buChar char="•"/>
              <a:defRPr sz="1961" b="0" i="0" u="none" strike="noStrike" cap="none">
                <a:solidFill>
                  <a:schemeClr val="dk1"/>
                </a:solidFill>
                <a:latin typeface="Quattrocento Sans"/>
                <a:ea typeface="Quattrocento Sans"/>
                <a:cs typeface="Quattrocento Sans"/>
                <a:sym typeface="Quattrocento Sans"/>
              </a:defRPr>
            </a:lvl3pPr>
            <a:lvl4pPr marL="1008435" marR="0" lvl="3"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4pPr>
            <a:lvl5pPr marL="1232531" marR="0" lvl="4" indent="-123253" algn="l" rtl="0">
              <a:lnSpc>
                <a:spcPct val="90000"/>
              </a:lnSpc>
              <a:spcBef>
                <a:spcPts val="353"/>
              </a:spcBef>
              <a:spcAft>
                <a:spcPts val="0"/>
              </a:spcAft>
              <a:buClr>
                <a:schemeClr val="dk1"/>
              </a:buClr>
              <a:buSzPct val="90000"/>
              <a:buFont typeface="Arial"/>
              <a:buChar char="•"/>
              <a:defRPr sz="1765" b="0" i="0" u="none" strike="noStrike" cap="none">
                <a:solidFill>
                  <a:schemeClr val="dk1"/>
                </a:solidFill>
                <a:latin typeface="Quattrocento Sans"/>
                <a:ea typeface="Quattrocento Sans"/>
                <a:cs typeface="Quattrocento Sans"/>
                <a:sym typeface="Quattrocento Sans"/>
              </a:defRPr>
            </a:lvl5pPr>
            <a:lvl6pPr marL="2514509" marR="0" lvl="5" indent="-111694"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2971693" marR="0" lvl="6" indent="-10823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428877" marR="0" lvl="7" indent="-104777"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3886061" marR="0" lvl="8" indent="-113768" algn="l" rtl="0">
              <a:spcBef>
                <a:spcPts val="392"/>
              </a:spcBef>
              <a:buClr>
                <a:schemeClr val="dk1"/>
              </a:buClr>
              <a:buSzPct val="100000"/>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24" name="Shape 24"/>
          <p:cNvSpPr/>
          <p:nvPr/>
        </p:nvSpPr>
        <p:spPr>
          <a:xfrm>
            <a:off x="0" y="0"/>
            <a:ext cx="12191999" cy="71991"/>
          </a:xfrm>
          <a:prstGeom prst="rect">
            <a:avLst/>
          </a:prstGeom>
          <a:solidFill>
            <a:srgbClr val="008774"/>
          </a:solidFill>
          <a:ln>
            <a:noFill/>
          </a:ln>
        </p:spPr>
        <p:txBody>
          <a:bodyPr lIns="121906" tIns="60953" rIns="121906" bIns="60953" anchor="ctr" anchorCtr="0">
            <a:noAutofit/>
          </a:bodyPr>
          <a:lstStyle/>
          <a:p>
            <a:pPr marL="0" marR="0" lvl="0" indent="0" algn="ctr" rtl="0">
              <a:spcBef>
                <a:spcPts val="0"/>
              </a:spcBef>
              <a:buNone/>
            </a:pPr>
            <a:endParaRPr sz="1765">
              <a:solidFill>
                <a:schemeClr val="lt1"/>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00169743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cSld name="1_Title Slide">
    <p:spTree>
      <p:nvGrpSpPr>
        <p:cNvPr id="1" name="Shape 26"/>
        <p:cNvGrpSpPr/>
        <p:nvPr/>
      </p:nvGrpSpPr>
      <p:grpSpPr>
        <a:xfrm>
          <a:off x="0" y="0"/>
          <a:ext cx="0" cy="0"/>
          <a:chOff x="0" y="0"/>
          <a:chExt cx="0" cy="0"/>
        </a:xfrm>
      </p:grpSpPr>
      <p:sp>
        <p:nvSpPr>
          <p:cNvPr id="27" name="Shape 27"/>
          <p:cNvSpPr/>
          <p:nvPr/>
        </p:nvSpPr>
        <p:spPr>
          <a:xfrm>
            <a:off x="-119527" y="-37319"/>
            <a:ext cx="12345396" cy="6960342"/>
          </a:xfrm>
          <a:prstGeom prst="rect">
            <a:avLst/>
          </a:prstGeom>
          <a:solidFill>
            <a:srgbClr val="1B2831"/>
          </a:solidFill>
          <a:ln w="25400" cap="flat" cmpd="sng">
            <a:solidFill>
              <a:srgbClr val="0D645B"/>
            </a:solidFill>
            <a:prstDash val="solid"/>
            <a:round/>
            <a:headEnd type="none" w="med" len="med"/>
            <a:tailEnd type="none" w="med" len="med"/>
          </a:ln>
        </p:spPr>
        <p:txBody>
          <a:bodyPr lIns="121894" tIns="60930" rIns="121894" bIns="60930" anchor="ctr" anchorCtr="0">
            <a:noAutofit/>
          </a:bodyPr>
          <a:lstStyle/>
          <a:p>
            <a:pPr marL="0" marR="0" lvl="0" indent="0" algn="ctr"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pic>
        <p:nvPicPr>
          <p:cNvPr id="28" name="Shape 2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9869312" y="488204"/>
            <a:ext cx="1818920" cy="412385"/>
          </a:xfrm>
          <a:prstGeom prst="rect">
            <a:avLst/>
          </a:prstGeom>
          <a:noFill/>
          <a:ln>
            <a:noFill/>
          </a:ln>
        </p:spPr>
      </p:pic>
      <p:sp>
        <p:nvSpPr>
          <p:cNvPr id="29" name="Shape 29"/>
          <p:cNvSpPr txBox="1">
            <a:spLocks noGrp="1"/>
          </p:cNvSpPr>
          <p:nvPr>
            <p:ph type="ctrTitle"/>
          </p:nvPr>
        </p:nvSpPr>
        <p:spPr>
          <a:xfrm>
            <a:off x="1512028" y="2673405"/>
            <a:ext cx="8707716" cy="1530218"/>
          </a:xfrm>
          <a:prstGeom prst="rect">
            <a:avLst/>
          </a:prstGeom>
          <a:noFill/>
          <a:ln>
            <a:noFill/>
          </a:ln>
        </p:spPr>
        <p:txBody>
          <a:bodyPr lIns="124338" tIns="124338" rIns="124338" bIns="124338" anchor="ctr" anchorCtr="0"/>
          <a:lstStyle>
            <a:lvl1pPr marL="0" marR="0" lvl="0" indent="0" algn="l" rtl="0">
              <a:lnSpc>
                <a:spcPct val="80000"/>
              </a:lnSpc>
              <a:spcBef>
                <a:spcPts val="0"/>
              </a:spcBef>
              <a:spcAft>
                <a:spcPts val="667"/>
              </a:spcAft>
              <a:buClr>
                <a:srgbClr val="FFFFFF"/>
              </a:buClr>
              <a:buFont typeface="Source Sans Pro"/>
              <a:buNone/>
              <a:defRPr sz="6372" b="1" i="0" u="none" strike="noStrike" cap="none">
                <a:solidFill>
                  <a:srgbClr val="FFFFFF"/>
                </a:solidFill>
                <a:latin typeface="Source Sans Pro"/>
                <a:ea typeface="Source Sans Pro"/>
                <a:cs typeface="Source Sans Pro"/>
                <a:sym typeface="Source Sans Pro"/>
              </a:defRPr>
            </a:lvl1pPr>
            <a:lvl2pPr marL="0" marR="0" lvl="1" indent="0" algn="l" rtl="0">
              <a:spcBef>
                <a:spcPts val="0"/>
              </a:spcBef>
              <a:defRPr/>
            </a:lvl2pPr>
            <a:lvl3pPr marL="0" marR="0" lvl="2" indent="0" algn="l" rtl="0">
              <a:spcBef>
                <a:spcPts val="0"/>
              </a:spcBef>
              <a:defRPr/>
            </a:lvl3pPr>
            <a:lvl4pPr marL="0" marR="0" lvl="3" indent="0" algn="l" rtl="0">
              <a:spcBef>
                <a:spcPts val="0"/>
              </a:spcBef>
              <a:defRPr/>
            </a:lvl4pPr>
            <a:lvl5pPr marL="0" marR="0" lvl="4" indent="0" algn="l" rtl="0">
              <a:spcBef>
                <a:spcPts val="0"/>
              </a:spcBef>
              <a:defRPr/>
            </a:lvl5pPr>
            <a:lvl6pPr marL="0" marR="0" lvl="5" indent="0" algn="l" rtl="0">
              <a:spcBef>
                <a:spcPts val="0"/>
              </a:spcBef>
              <a:defRPr/>
            </a:lvl6pPr>
            <a:lvl7pPr marL="0" marR="0" lvl="6" indent="0" algn="l" rtl="0">
              <a:spcBef>
                <a:spcPts val="0"/>
              </a:spcBef>
              <a:defRPr/>
            </a:lvl7pPr>
            <a:lvl8pPr marL="0" marR="0" lvl="7" indent="0" algn="l" rtl="0">
              <a:spcBef>
                <a:spcPts val="0"/>
              </a:spcBef>
              <a:defRPr/>
            </a:lvl8pPr>
            <a:lvl9pPr marL="0" marR="0" lvl="8" indent="0" algn="l" rtl="0">
              <a:spcBef>
                <a:spcPts val="0"/>
              </a:spcBef>
              <a:defRPr/>
            </a:lvl9pPr>
          </a:lstStyle>
          <a:p>
            <a:endParaRPr/>
          </a:p>
        </p:txBody>
      </p:sp>
      <p:sp>
        <p:nvSpPr>
          <p:cNvPr id="30" name="Shape 30"/>
          <p:cNvSpPr txBox="1">
            <a:spLocks noGrp="1"/>
          </p:cNvSpPr>
          <p:nvPr>
            <p:ph type="subTitle" idx="1"/>
          </p:nvPr>
        </p:nvSpPr>
        <p:spPr>
          <a:xfrm>
            <a:off x="1512027" y="2115018"/>
            <a:ext cx="8147898" cy="550487"/>
          </a:xfrm>
          <a:prstGeom prst="rect">
            <a:avLst/>
          </a:prstGeom>
          <a:noFill/>
          <a:ln>
            <a:noFill/>
          </a:ln>
        </p:spPr>
        <p:txBody>
          <a:bodyPr lIns="124338" tIns="124338" rIns="124338" bIns="124338" anchor="t" anchorCtr="0"/>
          <a:lstStyle>
            <a:lvl1pPr marL="0" marR="0" lvl="0" indent="0" algn="l" rtl="0">
              <a:spcBef>
                <a:spcPts val="426"/>
              </a:spcBef>
              <a:buClr>
                <a:srgbClr val="43E5D5"/>
              </a:buClr>
              <a:buFont typeface="Arial"/>
              <a:buNone/>
              <a:defRPr sz="2157" b="0" i="0" u="none" strike="noStrike" cap="none">
                <a:solidFill>
                  <a:srgbClr val="43E5D5"/>
                </a:solidFill>
                <a:latin typeface="Source Sans Pro"/>
                <a:ea typeface="Source Sans Pro"/>
                <a:cs typeface="Source Sans Pro"/>
                <a:sym typeface="Source Sans Pro"/>
              </a:defRPr>
            </a:lvl1pPr>
            <a:lvl2pPr marL="609543" marR="0" lvl="1" indent="0" algn="ctr" rtl="0">
              <a:spcBef>
                <a:spcPts val="640"/>
              </a:spcBef>
              <a:buClr>
                <a:srgbClr val="8B8B8B"/>
              </a:buClr>
              <a:buFont typeface="Arial"/>
              <a:buNone/>
              <a:defRPr sz="3235" b="0" i="0" u="none" strike="noStrike" cap="none">
                <a:solidFill>
                  <a:srgbClr val="8B8B8B"/>
                </a:solidFill>
                <a:latin typeface="Source Sans Pro"/>
                <a:ea typeface="Source Sans Pro"/>
                <a:cs typeface="Source Sans Pro"/>
                <a:sym typeface="Source Sans Pro"/>
              </a:defRPr>
            </a:lvl2pPr>
            <a:lvl3pPr marL="1219085" marR="0" lvl="2"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3pPr>
            <a:lvl4pPr marL="1828628" marR="0" lvl="3"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4pPr>
            <a:lvl5pPr marL="2438171" marR="0" lvl="4" indent="0" algn="ctr" rtl="0">
              <a:spcBef>
                <a:spcPts val="480"/>
              </a:spcBef>
              <a:buClr>
                <a:srgbClr val="8B8B8B"/>
              </a:buClr>
              <a:buFont typeface="Arial"/>
              <a:buNone/>
              <a:defRPr sz="2353" b="0" i="0" u="none" strike="noStrike" cap="none">
                <a:solidFill>
                  <a:srgbClr val="8B8B8B"/>
                </a:solidFill>
                <a:latin typeface="Source Sans Pro"/>
                <a:ea typeface="Source Sans Pro"/>
                <a:cs typeface="Source Sans Pro"/>
                <a:sym typeface="Source Sans Pro"/>
              </a:defRPr>
            </a:lvl5pPr>
            <a:lvl6pPr marL="3047713" marR="0" lvl="5"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6pPr>
            <a:lvl7pPr marL="3657256" marR="0" lvl="6"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7pPr>
            <a:lvl8pPr marL="4266799" marR="0" lvl="7"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8pPr>
            <a:lvl9pPr marL="4876342" marR="0" lvl="8" indent="0" algn="ctr" rtl="0">
              <a:spcBef>
                <a:spcPts val="533"/>
              </a:spcBef>
              <a:buClr>
                <a:srgbClr val="8B8B8B"/>
              </a:buClr>
              <a:buFont typeface="Arial"/>
              <a:buNone/>
              <a:defRPr sz="2647" b="0" i="0" u="none" strike="noStrike" cap="none">
                <a:solidFill>
                  <a:srgbClr val="8B8B8B"/>
                </a:solidFill>
                <a:latin typeface="Source Sans Pro"/>
                <a:ea typeface="Source Sans Pro"/>
                <a:cs typeface="Source Sans Pro"/>
                <a:sym typeface="Source Sans Pro"/>
              </a:defRPr>
            </a:lvl9pPr>
          </a:lstStyle>
          <a:p>
            <a:endParaRPr/>
          </a:p>
        </p:txBody>
      </p:sp>
      <p:sp>
        <p:nvSpPr>
          <p:cNvPr id="31" name="Shape 31"/>
          <p:cNvSpPr txBox="1">
            <a:spLocks noGrp="1"/>
          </p:cNvSpPr>
          <p:nvPr>
            <p:ph type="body" idx="2"/>
          </p:nvPr>
        </p:nvSpPr>
        <p:spPr>
          <a:xfrm>
            <a:off x="1512027" y="4421098"/>
            <a:ext cx="10508629" cy="508994"/>
          </a:xfrm>
          <a:prstGeom prst="rect">
            <a:avLst/>
          </a:prstGeom>
          <a:noFill/>
          <a:ln>
            <a:noFill/>
          </a:ln>
        </p:spPr>
        <p:txBody>
          <a:bodyPr lIns="124338" tIns="124338" rIns="124338" bIns="124338" anchor="t" anchorCtr="0"/>
          <a:lstStyle>
            <a:lvl1pPr marL="0" lvl="0" indent="0" rtl="0">
              <a:spcBef>
                <a:spcPts val="0"/>
              </a:spcBef>
              <a:buClr>
                <a:schemeClr val="accent5"/>
              </a:buClr>
              <a:buFont typeface="Source Sans Pro"/>
              <a:buNone/>
              <a:defRPr sz="1863">
                <a:solidFill>
                  <a:schemeClr val="accent5"/>
                </a:solidFill>
              </a:defRPr>
            </a:lvl1pPr>
            <a:lvl2pPr lvl="1" rtl="0">
              <a:spcBef>
                <a:spcPts val="0"/>
              </a:spcBef>
              <a:defRPr sz="3235">
                <a:solidFill>
                  <a:srgbClr val="878787"/>
                </a:solidFill>
                <a:latin typeface="Source Sans Pro"/>
                <a:ea typeface="Source Sans Pro"/>
                <a:cs typeface="Source Sans Pro"/>
                <a:sym typeface="Source Sans Pro"/>
              </a:defRPr>
            </a:lvl2pPr>
            <a:lvl3pPr marL="1219085" lvl="2" indent="0" algn="l" rtl="0">
              <a:spcBef>
                <a:spcPts val="0"/>
              </a:spcBef>
              <a:buFont typeface="Source Sans Pro"/>
              <a:buNone/>
              <a:defRPr/>
            </a:lvl3pPr>
            <a:lvl4pPr marL="1828628" lvl="3" indent="0" rtl="0">
              <a:spcBef>
                <a:spcPts val="0"/>
              </a:spcBef>
              <a:buFont typeface="Source Sans Pro"/>
              <a:buNone/>
              <a:defRPr/>
            </a:lvl4pPr>
            <a:lvl5pPr marL="2438171" lvl="4" indent="0" rtl="0">
              <a:spcBef>
                <a:spcPts val="0"/>
              </a:spcBef>
              <a:buFont typeface="Source Sans Pro"/>
              <a:buNone/>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Tree>
    <p:extLst>
      <p:ext uri="{BB962C8B-B14F-4D97-AF65-F5344CB8AC3E}">
        <p14:creationId xmlns:p14="http://schemas.microsoft.com/office/powerpoint/2010/main" val="160770828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1_Blank">
    <p:spTree>
      <p:nvGrpSpPr>
        <p:cNvPr id="1" name=""/>
        <p:cNvGrpSpPr/>
        <p:nvPr/>
      </p:nvGrpSpPr>
      <p:grpSpPr>
        <a:xfrm>
          <a:off x="0" y="0"/>
          <a:ext cx="0" cy="0"/>
          <a:chOff x="0" y="0"/>
          <a:chExt cx="0" cy="0"/>
        </a:xfrm>
      </p:grpSpPr>
      <p:sp>
        <p:nvSpPr>
          <p:cNvPr id="3" name="Shape 251"/>
          <p:cNvSpPr/>
          <p:nvPr userDrawn="1"/>
        </p:nvSpPr>
        <p:spPr>
          <a:xfrm>
            <a:off x="0" y="3794"/>
            <a:ext cx="12192000" cy="6858000"/>
          </a:xfrm>
          <a:prstGeom prst="rect">
            <a:avLst/>
          </a:prstGeom>
          <a:solidFill>
            <a:srgbClr val="182730">
              <a:alpha val="62000"/>
            </a:srgbClr>
          </a:solidFill>
          <a:ln>
            <a:noFill/>
          </a:ln>
        </p:spPr>
        <p:txBody>
          <a:bodyPr lIns="121894" tIns="60930" rIns="121894" bIns="60930" anchor="ctr" anchorCtr="0">
            <a:noAutofit/>
          </a:bodyPr>
          <a:lstStyle/>
          <a:p>
            <a:pPr marL="0" marR="0" lvl="0" indent="0" algn="ctr" rtl="0">
              <a:spcBef>
                <a:spcPts val="0"/>
              </a:spcBef>
              <a:buNone/>
            </a:pPr>
            <a:endParaRPr sz="2353" b="0" i="0" u="none" strike="noStrike" cap="none" baseline="0">
              <a:solidFill>
                <a:schemeClr val="lt1"/>
              </a:solidFill>
              <a:latin typeface="Arial"/>
              <a:ea typeface="Arial"/>
              <a:cs typeface="Arial"/>
              <a:sym typeface="Arial"/>
            </a:endParaRPr>
          </a:p>
        </p:txBody>
      </p:sp>
      <p:sp>
        <p:nvSpPr>
          <p:cNvPr id="4" name="Slide Number Placeholder 5"/>
          <p:cNvSpPr>
            <a:spLocks noGrp="1"/>
          </p:cNvSpPr>
          <p:nvPr>
            <p:ph type="sldNum" sz="quarter" idx="12"/>
          </p:nvPr>
        </p:nvSpPr>
        <p:spPr>
          <a:xfrm>
            <a:off x="64329" y="6481951"/>
            <a:ext cx="497784" cy="365125"/>
          </a:xfrm>
          <a:prstGeom prst="rect">
            <a:avLst/>
          </a:prstGeom>
        </p:spPr>
        <p:txBody>
          <a:bodyPr lIns="124358" tIns="62179" rIns="124358" bIns="62179"/>
          <a:lstStyle>
            <a:lvl1pPr>
              <a:defRPr sz="1176">
                <a:solidFill>
                  <a:schemeClr val="bg1">
                    <a:lumMod val="65000"/>
                  </a:schemeClr>
                </a:solidFill>
              </a:defRPr>
            </a:lvl1pPr>
          </a:lstStyle>
          <a:p>
            <a:fld id="{ADA07C09-8A41-3B46-A636-3955072BBB4F}" type="slidenum">
              <a:rPr lang="en-US" smtClean="0">
                <a:solidFill>
                  <a:srgbClr val="FFFFFF">
                    <a:lumMod val="65000"/>
                  </a:srgbClr>
                </a:solidFill>
                <a:latin typeface="Arial"/>
              </a:rPr>
              <a:pPr/>
              <a:t>‹#›</a:t>
            </a:fld>
            <a:endParaRPr lang="en-US">
              <a:solidFill>
                <a:srgbClr val="FFFFFF">
                  <a:lumMod val="65000"/>
                </a:srgbClr>
              </a:solidFill>
              <a:latin typeface="Arial"/>
            </a:endParaRPr>
          </a:p>
        </p:txBody>
      </p:sp>
    </p:spTree>
    <p:extLst>
      <p:ext uri="{BB962C8B-B14F-4D97-AF65-F5344CB8AC3E}">
        <p14:creationId xmlns:p14="http://schemas.microsoft.com/office/powerpoint/2010/main" val="19331716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1630" y="199891"/>
            <a:ext cx="11729237" cy="632594"/>
          </a:xfrm>
          <a:prstGeom prst="rect">
            <a:avLst/>
          </a:prstGeom>
        </p:spPr>
        <p:txBody>
          <a:bodyPr/>
          <a:lstStyle>
            <a:lvl1pPr algn="r">
              <a:defRPr sz="3725" b="1">
                <a:solidFill>
                  <a:srgbClr val="008774"/>
                </a:solidFill>
                <a:latin typeface="Arial"/>
                <a:cs typeface="Arial"/>
              </a:defRPr>
            </a:lvl1pPr>
          </a:lstStyle>
          <a:p>
            <a:r>
              <a:rPr lang="en-US"/>
              <a:t>Click to edit Master title style</a:t>
            </a:r>
          </a:p>
        </p:txBody>
      </p:sp>
      <p:sp>
        <p:nvSpPr>
          <p:cNvPr id="6" name="Slide Number Placeholder 5"/>
          <p:cNvSpPr>
            <a:spLocks noGrp="1"/>
          </p:cNvSpPr>
          <p:nvPr>
            <p:ph type="sldNum" sz="quarter" idx="12"/>
          </p:nvPr>
        </p:nvSpPr>
        <p:spPr>
          <a:xfrm>
            <a:off x="5063" y="6431151"/>
            <a:ext cx="497784" cy="365125"/>
          </a:xfrm>
          <a:prstGeom prst="rect">
            <a:avLst/>
          </a:prstGeom>
        </p:spPr>
        <p:txBody>
          <a:bodyPr lIns="124358" tIns="62179" rIns="124358" bIns="62179"/>
          <a:lstStyle/>
          <a:p>
            <a:fld id="{ADA07C09-8A41-3B46-A636-3955072BBB4F}" type="slidenum">
              <a:rPr lang="en-US" smtClean="0"/>
              <a:pPr/>
              <a:t>‹#›</a:t>
            </a:fld>
            <a:endParaRPr lang="en-US"/>
          </a:p>
        </p:txBody>
      </p:sp>
    </p:spTree>
    <p:extLst>
      <p:ext uri="{BB962C8B-B14F-4D97-AF65-F5344CB8AC3E}">
        <p14:creationId xmlns:p14="http://schemas.microsoft.com/office/powerpoint/2010/main" val="36355998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cSld name="black background">
    <p:spTree>
      <p:nvGrpSpPr>
        <p:cNvPr id="1" name="Shape 31"/>
        <p:cNvGrpSpPr/>
        <p:nvPr/>
      </p:nvGrpSpPr>
      <p:grpSpPr>
        <a:xfrm>
          <a:off x="0" y="0"/>
          <a:ext cx="0" cy="0"/>
          <a:chOff x="0" y="0"/>
          <a:chExt cx="0" cy="0"/>
        </a:xfrm>
      </p:grpSpPr>
      <p:sp>
        <p:nvSpPr>
          <p:cNvPr id="32" name="Shape 32"/>
          <p:cNvSpPr/>
          <p:nvPr/>
        </p:nvSpPr>
        <p:spPr>
          <a:xfrm>
            <a:off x="0" y="1"/>
            <a:ext cx="12192000" cy="6857999"/>
          </a:xfrm>
          <a:prstGeom prst="rect">
            <a:avLst/>
          </a:prstGeom>
          <a:solidFill>
            <a:srgbClr val="000000"/>
          </a:solidFill>
          <a:ln w="12700" cap="flat" cmpd="sng">
            <a:solidFill>
              <a:schemeClr val="lt2"/>
            </a:solidFill>
            <a:prstDash val="solid"/>
            <a:round/>
            <a:headEnd type="none" w="med" len="med"/>
            <a:tailEnd type="none" w="med" len="med"/>
          </a:ln>
        </p:spPr>
        <p:txBody>
          <a:bodyPr lIns="121894" tIns="60930" rIns="121894" bIns="60930" anchor="ctr" anchorCtr="0">
            <a:noAutofit/>
          </a:bodyPr>
          <a:lstStyle/>
          <a:p>
            <a:pPr algn="ctr">
              <a:buClr>
                <a:srgbClr val="FFFFFF"/>
              </a:buClr>
              <a:buFont typeface="Arial"/>
              <a:buNone/>
            </a:pPr>
            <a:endParaRPr sz="2353">
              <a:solidFill>
                <a:srgbClr val="FFFFFF"/>
              </a:solidFill>
            </a:endParaRPr>
          </a:p>
        </p:txBody>
      </p:sp>
      <p:sp>
        <p:nvSpPr>
          <p:cNvPr id="33" name="Shape 33"/>
          <p:cNvSpPr/>
          <p:nvPr/>
        </p:nvSpPr>
        <p:spPr>
          <a:xfrm>
            <a:off x="0" y="6172200"/>
            <a:ext cx="12192000" cy="514400"/>
          </a:xfrm>
          <a:prstGeom prst="rect">
            <a:avLst/>
          </a:prstGeom>
          <a:solidFill>
            <a:srgbClr val="00786E"/>
          </a:solidFill>
          <a:ln>
            <a:noFill/>
          </a:ln>
        </p:spPr>
        <p:txBody>
          <a:bodyPr lIns="121894" tIns="60930" rIns="121894" bIns="60930" anchor="ctr" anchorCtr="0">
            <a:noAutofit/>
          </a:bodyPr>
          <a:lstStyle/>
          <a:p>
            <a:pPr>
              <a:buClr>
                <a:srgbClr val="FFFFFF"/>
              </a:buClr>
              <a:buFont typeface="Arial"/>
              <a:buNone/>
            </a:pPr>
            <a:endParaRPr sz="2353">
              <a:solidFill>
                <a:srgbClr val="FFFFFF"/>
              </a:solidFill>
            </a:endParaRPr>
          </a:p>
        </p:txBody>
      </p:sp>
      <p:sp>
        <p:nvSpPr>
          <p:cNvPr id="34" name="Shape 34"/>
          <p:cNvSpPr txBox="1"/>
          <p:nvPr/>
        </p:nvSpPr>
        <p:spPr>
          <a:xfrm flipH="1">
            <a:off x="11404601" y="6695017"/>
            <a:ext cx="711199" cy="165198"/>
          </a:xfrm>
          <a:prstGeom prst="rect">
            <a:avLst/>
          </a:prstGeom>
          <a:noFill/>
          <a:ln>
            <a:noFill/>
          </a:ln>
        </p:spPr>
        <p:txBody>
          <a:bodyPr lIns="0" tIns="0" rIns="0" bIns="0" anchor="t" anchorCtr="0">
            <a:noAutofit/>
          </a:bodyPr>
          <a:lstStyle/>
          <a:p>
            <a:pPr algn="r">
              <a:buClr>
                <a:srgbClr val="7F7F7F"/>
              </a:buClr>
              <a:buSzPct val="25000"/>
              <a:buFont typeface="Arial"/>
              <a:buNone/>
            </a:pPr>
            <a:fld id="{00000000-1234-1234-1234-123412341234}" type="slidenum">
              <a:rPr lang="en-US" sz="1078">
                <a:solidFill>
                  <a:srgbClr val="7F7F7F"/>
                </a:solidFill>
              </a:rPr>
              <a:pPr algn="r">
                <a:buClr>
                  <a:srgbClr val="7F7F7F"/>
                </a:buClr>
                <a:buSzPct val="25000"/>
                <a:buFont typeface="Arial"/>
                <a:buNone/>
              </a:pPr>
              <a:t>‹#›</a:t>
            </a:fld>
            <a:endParaRPr lang="en-US" sz="1078">
              <a:solidFill>
                <a:srgbClr val="7F7F7F"/>
              </a:solidFill>
            </a:endParaRPr>
          </a:p>
        </p:txBody>
      </p:sp>
      <p:sp>
        <p:nvSpPr>
          <p:cNvPr id="35" name="Shape 35"/>
          <p:cNvSpPr txBox="1"/>
          <p:nvPr/>
        </p:nvSpPr>
        <p:spPr>
          <a:xfrm>
            <a:off x="488950" y="6690783"/>
            <a:ext cx="3033200" cy="133200"/>
          </a:xfrm>
          <a:prstGeom prst="rect">
            <a:avLst/>
          </a:prstGeom>
          <a:noFill/>
          <a:ln>
            <a:noFill/>
          </a:ln>
        </p:spPr>
        <p:txBody>
          <a:bodyPr lIns="0" tIns="0" rIns="0" bIns="0" anchor="t" anchorCtr="0">
            <a:noAutofit/>
          </a:bodyPr>
          <a:lstStyle/>
          <a:p>
            <a:pPr>
              <a:buClr>
                <a:srgbClr val="7F7F7F"/>
              </a:buClr>
              <a:buSzPct val="25000"/>
              <a:buFont typeface="Arial"/>
              <a:buNone/>
            </a:pPr>
            <a:r>
              <a:rPr lang="en-US" sz="784">
                <a:solidFill>
                  <a:srgbClr val="7F7F7F"/>
                </a:solidFill>
              </a:rPr>
              <a:t>© Copyright 2013 Pivotal. All rights reserved.</a:t>
            </a:r>
          </a:p>
        </p:txBody>
      </p:sp>
      <p:pic>
        <p:nvPicPr>
          <p:cNvPr id="36" name="Shape 36"/>
          <p:cNvPicPr preferRelativeResize="0"/>
          <p:nvPr/>
        </p:nvPicPr>
        <p:blipFill rotWithShape="1">
          <a:blip r:embed="rId2">
            <a:alphaModFix/>
          </a:blip>
          <a:srcRect/>
          <a:stretch/>
        </p:blipFill>
        <p:spPr>
          <a:xfrm>
            <a:off x="10589684" y="6284383"/>
            <a:ext cx="1276398" cy="294400"/>
          </a:xfrm>
          <a:prstGeom prst="rect">
            <a:avLst/>
          </a:prstGeom>
          <a:noFill/>
          <a:ln>
            <a:noFill/>
          </a:ln>
        </p:spPr>
      </p:pic>
    </p:spTree>
    <p:extLst>
      <p:ext uri="{BB962C8B-B14F-4D97-AF65-F5344CB8AC3E}">
        <p14:creationId xmlns:p14="http://schemas.microsoft.com/office/powerpoint/2010/main" val="347006167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cSld name="Temp Basic with Rule">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609599" y="426719"/>
            <a:ext cx="10972800" cy="484744"/>
          </a:xfrm>
          <a:prstGeom prst="rect">
            <a:avLst/>
          </a:prstGeom>
          <a:noFill/>
          <a:ln>
            <a:noFill/>
          </a:ln>
        </p:spPr>
        <p:txBody>
          <a:bodyPr lIns="124338" tIns="124338" rIns="124338" bIns="124338" anchor="ctr" anchorCtr="0"/>
          <a:lstStyle>
            <a:lvl1pPr lvl="0" rtl="0">
              <a:spcBef>
                <a:spcPts val="0"/>
              </a:spcBef>
              <a:defRPr sz="4313" b="0">
                <a:solidFill>
                  <a:schemeClr val="lt1"/>
                </a:solidFill>
                <a:latin typeface="Arial"/>
                <a:ea typeface="Arial"/>
                <a:cs typeface="Arial"/>
                <a:sym typeface="Arial"/>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4" name="Shape 34"/>
          <p:cNvSpPr txBox="1">
            <a:spLocks noGrp="1"/>
          </p:cNvSpPr>
          <p:nvPr>
            <p:ph type="body" idx="1"/>
          </p:nvPr>
        </p:nvSpPr>
        <p:spPr>
          <a:xfrm>
            <a:off x="609600" y="1477432"/>
            <a:ext cx="10972800" cy="813278"/>
          </a:xfrm>
          <a:prstGeom prst="rect">
            <a:avLst/>
          </a:prstGeom>
          <a:noFill/>
          <a:ln>
            <a:noFill/>
          </a:ln>
        </p:spPr>
        <p:txBody>
          <a:bodyPr lIns="124338" tIns="124338" rIns="124338" bIns="124338" anchor="t" anchorCtr="0"/>
          <a:lstStyle>
            <a:lvl1pPr lvl="0" rtl="0">
              <a:spcBef>
                <a:spcPts val="0"/>
              </a:spcBef>
              <a:defRPr>
                <a:solidFill>
                  <a:schemeClr val="lt1"/>
                </a:solidFill>
                <a:latin typeface="Arial"/>
                <a:ea typeface="Arial"/>
                <a:cs typeface="Arial"/>
                <a:sym typeface="Arial"/>
              </a:defRPr>
            </a:lvl1pPr>
            <a:lvl2pPr lvl="1" rtl="0">
              <a:spcBef>
                <a:spcPts val="0"/>
              </a:spcBef>
              <a:defRPr>
                <a:solidFill>
                  <a:schemeClr val="lt1"/>
                </a:solidFill>
                <a:latin typeface="Arial"/>
                <a:ea typeface="Arial"/>
                <a:cs typeface="Arial"/>
                <a:sym typeface="Arial"/>
              </a:defRPr>
            </a:lvl2pPr>
            <a:lvl3pPr lvl="2" rtl="0">
              <a:spcBef>
                <a:spcPts val="0"/>
              </a:spcBef>
              <a:defRPr>
                <a:solidFill>
                  <a:schemeClr val="lt1"/>
                </a:solidFill>
                <a:latin typeface="Arial"/>
                <a:ea typeface="Arial"/>
                <a:cs typeface="Arial"/>
                <a:sym typeface="Arial"/>
              </a:defRPr>
            </a:lvl3pPr>
            <a:lvl4pPr lvl="3" rtl="0">
              <a:spcBef>
                <a:spcPts val="0"/>
              </a:spcBef>
              <a:defRPr>
                <a:solidFill>
                  <a:schemeClr val="lt1"/>
                </a:solidFill>
                <a:latin typeface="Arial"/>
                <a:ea typeface="Arial"/>
                <a:cs typeface="Arial"/>
                <a:sym typeface="Arial"/>
              </a:defRPr>
            </a:lvl4pPr>
            <a:lvl5pPr lvl="4" rtl="0">
              <a:spcBef>
                <a:spcPts val="0"/>
              </a:spcBef>
              <a:defRPr>
                <a:solidFill>
                  <a:schemeClr val="lt1"/>
                </a:solidFill>
                <a:latin typeface="Arial"/>
                <a:ea typeface="Arial"/>
                <a:cs typeface="Arial"/>
                <a:sym typeface="Arial"/>
              </a:defRPr>
            </a:lvl5pPr>
            <a:lvl6pPr lvl="5" rtl="0">
              <a:spcBef>
                <a:spcPts val="0"/>
              </a:spcBef>
              <a:defRPr sz="2647">
                <a:solidFill>
                  <a:schemeClr val="dk1"/>
                </a:solidFill>
                <a:latin typeface="Source Sans Pro"/>
                <a:ea typeface="Source Sans Pro"/>
                <a:cs typeface="Source Sans Pro"/>
                <a:sym typeface="Source Sans Pro"/>
              </a:defRPr>
            </a:lvl6pPr>
            <a:lvl7pPr lvl="6" rtl="0">
              <a:spcBef>
                <a:spcPts val="0"/>
              </a:spcBef>
              <a:defRPr sz="2647">
                <a:solidFill>
                  <a:schemeClr val="dk1"/>
                </a:solidFill>
                <a:latin typeface="Source Sans Pro"/>
                <a:ea typeface="Source Sans Pro"/>
                <a:cs typeface="Source Sans Pro"/>
                <a:sym typeface="Source Sans Pro"/>
              </a:defRPr>
            </a:lvl7pPr>
            <a:lvl8pPr lvl="7" rtl="0">
              <a:spcBef>
                <a:spcPts val="0"/>
              </a:spcBef>
              <a:defRPr sz="2647">
                <a:solidFill>
                  <a:schemeClr val="dk1"/>
                </a:solidFill>
                <a:latin typeface="Source Sans Pro"/>
                <a:ea typeface="Source Sans Pro"/>
                <a:cs typeface="Source Sans Pro"/>
                <a:sym typeface="Source Sans Pro"/>
              </a:defRPr>
            </a:lvl8pPr>
            <a:lvl9pPr lvl="8" rtl="0">
              <a:spcBef>
                <a:spcPts val="0"/>
              </a:spcBef>
              <a:defRPr sz="2647">
                <a:solidFill>
                  <a:schemeClr val="dk1"/>
                </a:solidFill>
                <a:latin typeface="Source Sans Pro"/>
                <a:ea typeface="Source Sans Pro"/>
                <a:cs typeface="Source Sans Pro"/>
                <a:sym typeface="Source Sans Pro"/>
              </a:defRPr>
            </a:lvl9pPr>
          </a:lstStyle>
          <a:p>
            <a:endParaRPr/>
          </a:p>
        </p:txBody>
      </p:sp>
      <p:sp>
        <p:nvSpPr>
          <p:cNvPr id="35" name="Shape 35"/>
          <p:cNvSpPr/>
          <p:nvPr/>
        </p:nvSpPr>
        <p:spPr>
          <a:xfrm>
            <a:off x="0" y="6172200"/>
            <a:ext cx="12192000" cy="514350"/>
          </a:xfrm>
          <a:prstGeom prst="rect">
            <a:avLst/>
          </a:prstGeom>
          <a:solidFill>
            <a:srgbClr val="00786E"/>
          </a:solidFill>
          <a:ln>
            <a:noFill/>
          </a:ln>
        </p:spPr>
        <p:txBody>
          <a:bodyPr lIns="121894" tIns="60930" rIns="121894" bIns="60930" anchor="ctr" anchorCtr="0">
            <a:noAutofit/>
          </a:bodyPr>
          <a:lstStyle/>
          <a:p>
            <a:pPr marL="0" marR="0" lvl="0" indent="0" algn="l" rtl="0">
              <a:spcBef>
                <a:spcPts val="0"/>
              </a:spcBef>
              <a:buNone/>
            </a:pPr>
            <a:endParaRPr sz="2353" b="0" i="0" u="none" strike="noStrike" cap="none">
              <a:solidFill>
                <a:schemeClr val="lt1"/>
              </a:solidFill>
              <a:latin typeface="Source Sans Pro"/>
              <a:ea typeface="Source Sans Pro"/>
              <a:cs typeface="Source Sans Pro"/>
              <a:sym typeface="Source Sans Pro"/>
            </a:endParaRPr>
          </a:p>
        </p:txBody>
      </p:sp>
      <p:sp>
        <p:nvSpPr>
          <p:cNvPr id="36" name="Shape 36"/>
          <p:cNvSpPr txBox="1"/>
          <p:nvPr/>
        </p:nvSpPr>
        <p:spPr>
          <a:xfrm>
            <a:off x="488950" y="6691266"/>
            <a:ext cx="3033181" cy="12311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784" b="0" i="0" u="none" strike="noStrike" cap="none">
                <a:solidFill>
                  <a:srgbClr val="7F7F7F"/>
                </a:solidFill>
                <a:latin typeface="Arial"/>
                <a:ea typeface="Arial"/>
                <a:cs typeface="Arial"/>
                <a:sym typeface="Arial"/>
              </a:rPr>
              <a:t>© Copyright 2015 Pivotal. All rights reserved.</a:t>
            </a:r>
          </a:p>
        </p:txBody>
      </p:sp>
      <p:pic>
        <p:nvPicPr>
          <p:cNvPr id="37" name="Shape 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588977" y="6285288"/>
            <a:ext cx="1276348" cy="292605"/>
          </a:xfrm>
          <a:prstGeom prst="rect">
            <a:avLst/>
          </a:prstGeom>
          <a:noFill/>
          <a:ln>
            <a:noFill/>
          </a:ln>
        </p:spPr>
      </p:pic>
      <p:cxnSp>
        <p:nvCxnSpPr>
          <p:cNvPr id="38" name="Shape 38"/>
          <p:cNvCxnSpPr/>
          <p:nvPr/>
        </p:nvCxnSpPr>
        <p:spPr>
          <a:xfrm>
            <a:off x="0" y="1181240"/>
            <a:ext cx="12192000" cy="0"/>
          </a:xfrm>
          <a:prstGeom prst="straightConnector1">
            <a:avLst/>
          </a:prstGeom>
          <a:noFill/>
          <a:ln w="9525" cap="flat" cmpd="sng">
            <a:solidFill>
              <a:srgbClr val="E8E8E8"/>
            </a:solidFill>
            <a:prstDash val="solid"/>
            <a:round/>
            <a:headEnd type="none" w="med" len="med"/>
            <a:tailEnd type="none" w="med" len="med"/>
          </a:ln>
        </p:spPr>
      </p:cxnSp>
    </p:spTree>
    <p:extLst>
      <p:ext uri="{BB962C8B-B14F-4D97-AF65-F5344CB8AC3E}">
        <p14:creationId xmlns:p14="http://schemas.microsoft.com/office/powerpoint/2010/main" val="1258815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5" Type="http://schemas.openxmlformats.org/officeDocument/2006/relationships/image" Target="../media/image20.emf"/><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24" Type="http://schemas.openxmlformats.org/officeDocument/2006/relationships/theme" Target="../theme/theme10.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slideLayout" Target="../slideLayouts/slideLayout155.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26" Type="http://schemas.openxmlformats.org/officeDocument/2006/relationships/image" Target="../media/image20.emf"/><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5" Type="http://schemas.openxmlformats.org/officeDocument/2006/relationships/theme" Target="../theme/theme11.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slideLayout" Target="../slideLayouts/slideLayout179.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slideLayout" Target="../slideLayouts/slideLayout178.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image" Target="../media/image20.emf"/><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theme" Target="../theme/theme12.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05.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image" Target="../media/image20.emf"/><Relationship Id="rId3" Type="http://schemas.openxmlformats.org/officeDocument/2006/relationships/slideLayout" Target="../slideLayouts/slideLayout200.xml"/><Relationship Id="rId21" Type="http://schemas.openxmlformats.org/officeDocument/2006/relationships/slideLayout" Target="../slideLayouts/slideLayout218.xml"/><Relationship Id="rId7" Type="http://schemas.openxmlformats.org/officeDocument/2006/relationships/slideLayout" Target="../slideLayouts/slideLayout204.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theme" Target="../theme/theme13.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0" Type="http://schemas.openxmlformats.org/officeDocument/2006/relationships/slideLayout" Target="../slideLayouts/slideLayout217.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5" Type="http://schemas.openxmlformats.org/officeDocument/2006/relationships/slideLayout" Target="../slideLayouts/slideLayout202.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10" Type="http://schemas.openxmlformats.org/officeDocument/2006/relationships/slideLayout" Target="../slideLayouts/slideLayout207.xml"/><Relationship Id="rId19" Type="http://schemas.openxmlformats.org/officeDocument/2006/relationships/slideLayout" Target="../slideLayouts/slideLayout216.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4" Type="http://schemas.openxmlformats.org/officeDocument/2006/relationships/slideLayout" Target="../slideLayouts/slideLayout211.xml"/><Relationship Id="rId22" Type="http://schemas.openxmlformats.org/officeDocument/2006/relationships/slideLayout" Target="../slideLayouts/slideLayout21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26" Type="http://schemas.openxmlformats.org/officeDocument/2006/relationships/slideLayout" Target="../slideLayouts/slideLayout247.xml"/><Relationship Id="rId3" Type="http://schemas.openxmlformats.org/officeDocument/2006/relationships/slideLayout" Target="../slideLayouts/slideLayout224.xml"/><Relationship Id="rId21" Type="http://schemas.openxmlformats.org/officeDocument/2006/relationships/slideLayout" Target="../slideLayouts/slideLayout242.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5" Type="http://schemas.openxmlformats.org/officeDocument/2006/relationships/slideLayout" Target="../slideLayouts/slideLayout246.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slideLayout" Target="../slideLayouts/slideLayout241.xml"/><Relationship Id="rId29" Type="http://schemas.openxmlformats.org/officeDocument/2006/relationships/image" Target="../media/image2.emf"/><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24" Type="http://schemas.openxmlformats.org/officeDocument/2006/relationships/slideLayout" Target="../slideLayouts/slideLayout245.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23" Type="http://schemas.openxmlformats.org/officeDocument/2006/relationships/slideLayout" Target="../slideLayouts/slideLayout244.xml"/><Relationship Id="rId28" Type="http://schemas.openxmlformats.org/officeDocument/2006/relationships/theme" Target="../theme/theme14.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 Id="rId22" Type="http://schemas.openxmlformats.org/officeDocument/2006/relationships/slideLayout" Target="../slideLayouts/slideLayout243.xml"/><Relationship Id="rId27" Type="http://schemas.openxmlformats.org/officeDocument/2006/relationships/slideLayout" Target="../slideLayouts/slideLayout24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56.xml"/><Relationship Id="rId3" Type="http://schemas.openxmlformats.org/officeDocument/2006/relationships/slideLayout" Target="../slideLayouts/slideLayout251.xml"/><Relationship Id="rId7" Type="http://schemas.openxmlformats.org/officeDocument/2006/relationships/slideLayout" Target="../slideLayouts/slideLayout255.xml"/><Relationship Id="rId12" Type="http://schemas.openxmlformats.org/officeDocument/2006/relationships/theme" Target="../theme/theme15.xml"/><Relationship Id="rId2" Type="http://schemas.openxmlformats.org/officeDocument/2006/relationships/slideLayout" Target="../slideLayouts/slideLayout250.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5" Type="http://schemas.openxmlformats.org/officeDocument/2006/relationships/slideLayout" Target="../slideLayouts/slideLayout253.xml"/><Relationship Id="rId10" Type="http://schemas.openxmlformats.org/officeDocument/2006/relationships/slideLayout" Target="../slideLayouts/slideLayout258.xml"/><Relationship Id="rId4" Type="http://schemas.openxmlformats.org/officeDocument/2006/relationships/slideLayout" Target="../slideLayouts/slideLayout252.xml"/><Relationship Id="rId9" Type="http://schemas.openxmlformats.org/officeDocument/2006/relationships/slideLayout" Target="../slideLayouts/slideLayout25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7.xml"/><Relationship Id="rId13" Type="http://schemas.openxmlformats.org/officeDocument/2006/relationships/slideLayout" Target="../slideLayouts/slideLayout272.xml"/><Relationship Id="rId18" Type="http://schemas.openxmlformats.org/officeDocument/2006/relationships/theme" Target="../theme/theme16.xml"/><Relationship Id="rId3" Type="http://schemas.openxmlformats.org/officeDocument/2006/relationships/slideLayout" Target="../slideLayouts/slideLayout262.xml"/><Relationship Id="rId7" Type="http://schemas.openxmlformats.org/officeDocument/2006/relationships/slideLayout" Target="../slideLayouts/slideLayout266.xml"/><Relationship Id="rId12" Type="http://schemas.openxmlformats.org/officeDocument/2006/relationships/slideLayout" Target="../slideLayouts/slideLayout271.xml"/><Relationship Id="rId17" Type="http://schemas.openxmlformats.org/officeDocument/2006/relationships/slideLayout" Target="../slideLayouts/slideLayout276.xml"/><Relationship Id="rId2" Type="http://schemas.openxmlformats.org/officeDocument/2006/relationships/slideLayout" Target="../slideLayouts/slideLayout261.xml"/><Relationship Id="rId16" Type="http://schemas.openxmlformats.org/officeDocument/2006/relationships/slideLayout" Target="../slideLayouts/slideLayout275.xml"/><Relationship Id="rId1" Type="http://schemas.openxmlformats.org/officeDocument/2006/relationships/slideLayout" Target="../slideLayouts/slideLayout260.xml"/><Relationship Id="rId6" Type="http://schemas.openxmlformats.org/officeDocument/2006/relationships/slideLayout" Target="../slideLayouts/slideLayout265.xml"/><Relationship Id="rId11" Type="http://schemas.openxmlformats.org/officeDocument/2006/relationships/slideLayout" Target="../slideLayouts/slideLayout270.xml"/><Relationship Id="rId5" Type="http://schemas.openxmlformats.org/officeDocument/2006/relationships/slideLayout" Target="../slideLayouts/slideLayout264.xml"/><Relationship Id="rId15" Type="http://schemas.openxmlformats.org/officeDocument/2006/relationships/slideLayout" Target="../slideLayouts/slideLayout274.xml"/><Relationship Id="rId10" Type="http://schemas.openxmlformats.org/officeDocument/2006/relationships/slideLayout" Target="../slideLayouts/slideLayout269.xml"/><Relationship Id="rId19" Type="http://schemas.openxmlformats.org/officeDocument/2006/relationships/image" Target="../media/image20.emf"/><Relationship Id="rId4" Type="http://schemas.openxmlformats.org/officeDocument/2006/relationships/slideLayout" Target="../slideLayouts/slideLayout263.xml"/><Relationship Id="rId9" Type="http://schemas.openxmlformats.org/officeDocument/2006/relationships/slideLayout" Target="../slideLayouts/slideLayout268.xml"/><Relationship Id="rId14" Type="http://schemas.openxmlformats.org/officeDocument/2006/relationships/slideLayout" Target="../slideLayouts/slideLayout27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9" Type="http://schemas.openxmlformats.org/officeDocument/2006/relationships/slideLayout" Target="../slideLayouts/slideLayout315.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34" Type="http://schemas.openxmlformats.org/officeDocument/2006/relationships/slideLayout" Target="../slideLayouts/slideLayout310.xml"/><Relationship Id="rId42" Type="http://schemas.openxmlformats.org/officeDocument/2006/relationships/slideLayout" Target="../slideLayouts/slideLayout318.xml"/><Relationship Id="rId47" Type="http://schemas.openxmlformats.org/officeDocument/2006/relationships/customXml" Target="../../customXml/item15.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38" Type="http://schemas.openxmlformats.org/officeDocument/2006/relationships/slideLayout" Target="../slideLayouts/slideLayout314.xml"/><Relationship Id="rId46" Type="http://schemas.openxmlformats.org/officeDocument/2006/relationships/theme" Target="../theme/theme17.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41" Type="http://schemas.openxmlformats.org/officeDocument/2006/relationships/slideLayout" Target="../slideLayouts/slideLayout317.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37" Type="http://schemas.openxmlformats.org/officeDocument/2006/relationships/slideLayout" Target="../slideLayouts/slideLayout313.xml"/><Relationship Id="rId40" Type="http://schemas.openxmlformats.org/officeDocument/2006/relationships/slideLayout" Target="../slideLayouts/slideLayout316.xml"/><Relationship Id="rId45" Type="http://schemas.openxmlformats.org/officeDocument/2006/relationships/slideLayout" Target="../slideLayouts/slideLayout321.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slideLayout" Target="../slideLayouts/slideLayout312.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4" Type="http://schemas.openxmlformats.org/officeDocument/2006/relationships/slideLayout" Target="../slideLayouts/slideLayout320.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slideLayout" Target="../slideLayouts/slideLayout311.xml"/><Relationship Id="rId43" Type="http://schemas.openxmlformats.org/officeDocument/2006/relationships/slideLayout" Target="../slideLayouts/slideLayout319.xml"/><Relationship Id="rId48" Type="http://schemas.openxmlformats.org/officeDocument/2006/relationships/image" Target="../media/image43.png"/></Relationships>
</file>

<file path=ppt/slideMasters/_rels/slideMaster18.xml.rels><?xml version="1.0" encoding="UTF-8" standalone="yes"?>
<Relationships xmlns="http://schemas.openxmlformats.org/package/2006/relationships"><Relationship Id="rId3" Type="http://schemas.openxmlformats.org/officeDocument/2006/relationships/theme" Target="../theme/theme18.xml"/><Relationship Id="rId2" Type="http://schemas.openxmlformats.org/officeDocument/2006/relationships/slideLayout" Target="../slideLayouts/slideLayout323.xml"/><Relationship Id="rId1" Type="http://schemas.openxmlformats.org/officeDocument/2006/relationships/slideLayout" Target="../slideLayouts/slideLayout322.xml"/><Relationship Id="rId4" Type="http://schemas.openxmlformats.org/officeDocument/2006/relationships/image" Target="../media/image43.png"/></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9" Type="http://schemas.openxmlformats.org/officeDocument/2006/relationships/slideLayout" Target="../slideLayouts/slideLayout362.xml"/><Relationship Id="rId3" Type="http://schemas.openxmlformats.org/officeDocument/2006/relationships/slideLayout" Target="../slideLayouts/slideLayout326.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42" Type="http://schemas.openxmlformats.org/officeDocument/2006/relationships/slideLayout" Target="../slideLayouts/slideLayout365.xml"/><Relationship Id="rId47" Type="http://schemas.openxmlformats.org/officeDocument/2006/relationships/theme" Target="../theme/theme19.xml"/><Relationship Id="rId7" Type="http://schemas.openxmlformats.org/officeDocument/2006/relationships/slideLayout" Target="../slideLayouts/slideLayout330.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38" Type="http://schemas.openxmlformats.org/officeDocument/2006/relationships/slideLayout" Target="../slideLayouts/slideLayout361.xml"/><Relationship Id="rId46" Type="http://schemas.openxmlformats.org/officeDocument/2006/relationships/slideLayout" Target="../slideLayouts/slideLayout369.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0" Type="http://schemas.openxmlformats.org/officeDocument/2006/relationships/slideLayout" Target="../slideLayouts/slideLayout343.xml"/><Relationship Id="rId29" Type="http://schemas.openxmlformats.org/officeDocument/2006/relationships/slideLayout" Target="../slideLayouts/slideLayout352.xml"/><Relationship Id="rId41" Type="http://schemas.openxmlformats.org/officeDocument/2006/relationships/slideLayout" Target="../slideLayouts/slideLayout364.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37" Type="http://schemas.openxmlformats.org/officeDocument/2006/relationships/slideLayout" Target="../slideLayouts/slideLayout360.xml"/><Relationship Id="rId40" Type="http://schemas.openxmlformats.org/officeDocument/2006/relationships/slideLayout" Target="../slideLayouts/slideLayout363.xml"/><Relationship Id="rId45" Type="http://schemas.openxmlformats.org/officeDocument/2006/relationships/slideLayout" Target="../slideLayouts/slideLayout368.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slideLayout" Target="../slideLayouts/slideLayout359.xml"/><Relationship Id="rId49" Type="http://schemas.openxmlformats.org/officeDocument/2006/relationships/image" Target="../media/image43.png"/><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4" Type="http://schemas.openxmlformats.org/officeDocument/2006/relationships/slideLayout" Target="../slideLayouts/slideLayout367.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slideLayout" Target="../slideLayouts/slideLayout358.xml"/><Relationship Id="rId43" Type="http://schemas.openxmlformats.org/officeDocument/2006/relationships/slideLayout" Target="../slideLayouts/slideLayout366.xml"/><Relationship Id="rId48" Type="http://schemas.openxmlformats.org/officeDocument/2006/relationships/customXml" Target="../../customXml/item17.xml"/><Relationship Id="rId8" Type="http://schemas.openxmlformats.org/officeDocument/2006/relationships/slideLayout" Target="../slideLayouts/slideLayout33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image" Target="../media/image2.emf"/><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theme" Target="../theme/theme3.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theme" Target="../theme/theme4.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image" Target="../media/image9.png"/><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6.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05.xml"/><Relationship Id="rId7" Type="http://schemas.openxmlformats.org/officeDocument/2006/relationships/theme" Target="../theme/theme7.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5" Type="http://schemas.openxmlformats.org/officeDocument/2006/relationships/slideLayout" Target="../slideLayouts/slideLayout107.xml"/><Relationship Id="rId4" Type="http://schemas.openxmlformats.org/officeDocument/2006/relationships/slideLayout" Target="../slideLayouts/slideLayout106.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4" Type="http://schemas.openxmlformats.org/officeDocument/2006/relationships/image" Target="../media/image19.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image" Target="../media/image2.emf"/><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theme" Target="../theme/theme9.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B27273-82A0-4F03-B551-F05C0A270C9F}" type="datetimeFigureOut">
              <a:rPr lang="en-US" smtClean="0"/>
              <a:t>9/13/2018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8363C5-1D77-4ABE-8C60-573DC6EF2A49}" type="slidenum">
              <a:rPr lang="en-US" smtClean="0"/>
              <a:t>‹#›</a:t>
            </a:fld>
            <a:endParaRPr lang="en-US"/>
          </a:p>
        </p:txBody>
      </p:sp>
    </p:spTree>
    <p:extLst>
      <p:ext uri="{BB962C8B-B14F-4D97-AF65-F5344CB8AC3E}">
        <p14:creationId xmlns:p14="http://schemas.microsoft.com/office/powerpoint/2010/main" val="2728777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319979"/>
      </p:ext>
    </p:extLst>
  </p:cSld>
  <p:clrMap bg1="lt1" tx1="dk1" bg2="lt2" tx2="dk2" accent1="accent1" accent2="accent2" accent3="accent3" accent4="accent4" accent5="accent5" accent6="accent6" hlink="hlink" folHlink="folHlink"/>
  <p:sldLayoutIdLst>
    <p:sldLayoutId id="2147484085" r:id="rId1"/>
    <p:sldLayoutId id="2147484086" r:id="rId2"/>
    <p:sldLayoutId id="2147484087" r:id="rId3"/>
    <p:sldLayoutId id="2147484088" r:id="rId4"/>
    <p:sldLayoutId id="2147484089" r:id="rId5"/>
    <p:sldLayoutId id="2147484090" r:id="rId6"/>
    <p:sldLayoutId id="2147484091" r:id="rId7"/>
    <p:sldLayoutId id="2147484092" r:id="rId8"/>
    <p:sldLayoutId id="2147484093" r:id="rId9"/>
    <p:sldLayoutId id="2147484094" r:id="rId10"/>
    <p:sldLayoutId id="2147484095" r:id="rId11"/>
    <p:sldLayoutId id="2147484096" r:id="rId12"/>
    <p:sldLayoutId id="2147484097" r:id="rId13"/>
    <p:sldLayoutId id="2147484098" r:id="rId14"/>
    <p:sldLayoutId id="2147484099" r:id="rId15"/>
    <p:sldLayoutId id="2147484100" r:id="rId16"/>
    <p:sldLayoutId id="2147484101" r:id="rId17"/>
    <p:sldLayoutId id="2147484102" r:id="rId18"/>
    <p:sldLayoutId id="2147484103" r:id="rId19"/>
    <p:sldLayoutId id="2147484104" r:id="rId20"/>
    <p:sldLayoutId id="2147484105" r:id="rId21"/>
    <p:sldLayoutId id="2147484106" r:id="rId22"/>
    <p:sldLayoutId id="2147484107" r:id="rId2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9FA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656243876"/>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 id="2147484130" r:id="rId22"/>
    <p:sldLayoutId id="2147484131" r:id="rId23"/>
    <p:sldLayoutId id="2147484132"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242323077"/>
      </p:ext>
    </p:extLst>
  </p:cSld>
  <p:clrMap bg1="lt1" tx1="dk1" bg2="lt2" tx2="dk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49877912"/>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 id="2147484166" r:id="rId14"/>
    <p:sldLayoutId id="2147484167" r:id="rId15"/>
    <p:sldLayoutId id="2147484168" r:id="rId16"/>
    <p:sldLayoutId id="2147484169" r:id="rId17"/>
    <p:sldLayoutId id="2147484170" r:id="rId18"/>
    <p:sldLayoutId id="2147484171" r:id="rId19"/>
    <p:sldLayoutId id="2147484172" r:id="rId20"/>
    <p:sldLayoutId id="2147484173" r:id="rId21"/>
    <p:sldLayoutId id="2147484174" r:id="rId22"/>
    <p:sldLayoutId id="2147484175" r:id="rId23"/>
    <p:sldLayoutId id="2147484176"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0396450"/>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 id="2147484230" r:id="rId25"/>
    <p:sldLayoutId id="2147484231" r:id="rId26"/>
    <p:sldLayoutId id="2147484232"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D75D0C-76E7-4496-920A-FC2C75CBF878}" type="datetimeFigureOut">
              <a:rPr lang="en-US" smtClean="0"/>
              <a:t>9/13/2018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4C6E1-62CA-466D-A73F-348E8EFDDC06}" type="slidenum">
              <a:rPr lang="en-US" smtClean="0"/>
              <a:t>‹#›</a:t>
            </a:fld>
            <a:endParaRPr lang="en-US"/>
          </a:p>
        </p:txBody>
      </p:sp>
    </p:spTree>
    <p:extLst>
      <p:ext uri="{BB962C8B-B14F-4D97-AF65-F5344CB8AC3E}">
        <p14:creationId xmlns:p14="http://schemas.microsoft.com/office/powerpoint/2010/main" val="573032544"/>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37065276"/>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62"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286539"/>
            <a:ext cx="10515600" cy="4657061"/>
          </a:xfrm>
          <a:prstGeom prst="rect">
            <a:avLst/>
          </a:prstGeom>
        </p:spPr>
        <p:txBody>
          <a:bodyPr vert="horz" lIns="91440" tIns="45720" rIns="91440" bIns="45720" rtlCol="0" anchor="ct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txBox="1">
            <a:spLocks/>
          </p:cNvSpPr>
          <p:nvPr/>
        </p:nvSpPr>
        <p:spPr>
          <a:xfrm>
            <a:off x="4557222" y="6356350"/>
            <a:ext cx="6781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dirty="0">
                <a:solidFill>
                  <a:srgbClr val="000000">
                    <a:tint val="75000"/>
                  </a:srgbClr>
                </a:solidFill>
                <a:latin typeface="Segoe UI Light" panose="020B0502040204020203" pitchFamily="34" charset="0"/>
                <a:cs typeface="Segoe UI Light" panose="020B0502040204020203" pitchFamily="34" charset="0"/>
              </a:rPr>
              <a:t>© 2017 </a:t>
            </a:r>
            <a:r>
              <a:rPr lang="en-US" sz="700" dirty="0" err="1">
                <a:solidFill>
                  <a:srgbClr val="000000">
                    <a:tint val="75000"/>
                  </a:srgbClr>
                </a:solidFill>
                <a:latin typeface="Segoe UI Light" panose="020B0502040204020203" pitchFamily="34" charset="0"/>
                <a:cs typeface="Segoe UI Light" panose="020B0502040204020203" pitchFamily="34" charset="0"/>
              </a:rPr>
              <a:t>Tallan</a:t>
            </a:r>
            <a:r>
              <a:rPr lang="en-US" sz="700" dirty="0">
                <a:solidFill>
                  <a:srgbClr val="000000">
                    <a:tint val="75000"/>
                  </a:srgbClr>
                </a:solidFill>
                <a:latin typeface="Segoe UI Light" panose="020B0502040204020203" pitchFamily="34" charset="0"/>
                <a:cs typeface="Segoe UI Light" panose="020B0502040204020203" pitchFamily="34" charset="0"/>
              </a:rPr>
              <a:t>  |  All Rights Reserved</a:t>
            </a:r>
          </a:p>
        </p:txBody>
      </p:sp>
      <p:sp>
        <p:nvSpPr>
          <p:cNvPr id="8" name="Slide Number Placeholder 5"/>
          <p:cNvSpPr txBox="1">
            <a:spLocks/>
          </p:cNvSpPr>
          <p:nvPr/>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317042" y="6286831"/>
            <a:ext cx="629414" cy="352045"/>
          </a:xfrm>
          <a:prstGeom prst="rect">
            <a:avLst/>
          </a:prstGeom>
        </p:spPr>
      </p:pic>
      <p:cxnSp>
        <p:nvCxnSpPr>
          <p:cNvPr id="11" name="Straight Connector 10"/>
          <p:cNvCxnSpPr/>
          <p:nvPr/>
        </p:nvCxnSpPr>
        <p:spPr>
          <a:xfrm>
            <a:off x="0" y="1151602"/>
            <a:ext cx="12192000" cy="0"/>
          </a:xfrm>
          <a:prstGeom prst="line">
            <a:avLst/>
          </a:prstGeom>
          <a:ln w="6350">
            <a:solidFill>
              <a:srgbClr val="6CC30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cxnSp>
        <p:nvCxnSpPr>
          <p:cNvPr id="14" name="Straight Connector 13"/>
          <p:cNvCxnSpPr/>
          <p:nvPr userDrawn="1">
            <p:custDataLst>
              <p:custData r:id="rId47"/>
            </p:custDataLst>
          </p:nvPr>
        </p:nvCxnSpPr>
        <p:spPr>
          <a:xfrm>
            <a:off x="0" y="1151602"/>
            <a:ext cx="12192000" cy="0"/>
          </a:xfrm>
          <a:prstGeom prst="line">
            <a:avLst/>
          </a:prstGeom>
          <a:ln w="6350">
            <a:solidFill>
              <a:srgbClr val="226A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528334"/>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78" r:id="rId15"/>
    <p:sldLayoutId id="2147484279" r:id="rId16"/>
    <p:sldLayoutId id="2147484280" r:id="rId17"/>
    <p:sldLayoutId id="2147484281" r:id="rId18"/>
    <p:sldLayoutId id="2147484282" r:id="rId19"/>
    <p:sldLayoutId id="2147484283" r:id="rId20"/>
    <p:sldLayoutId id="2147484284" r:id="rId21"/>
    <p:sldLayoutId id="2147484285" r:id="rId22"/>
    <p:sldLayoutId id="2147484286" r:id="rId23"/>
    <p:sldLayoutId id="2147484287" r:id="rId24"/>
    <p:sldLayoutId id="2147484288" r:id="rId25"/>
    <p:sldLayoutId id="2147484289" r:id="rId26"/>
    <p:sldLayoutId id="2147484290" r:id="rId27"/>
    <p:sldLayoutId id="2147484291" r:id="rId28"/>
    <p:sldLayoutId id="2147484292" r:id="rId29"/>
    <p:sldLayoutId id="2147484293" r:id="rId30"/>
    <p:sldLayoutId id="2147484294" r:id="rId31"/>
    <p:sldLayoutId id="2147484295" r:id="rId32"/>
    <p:sldLayoutId id="2147484296" r:id="rId33"/>
    <p:sldLayoutId id="2147484297" r:id="rId34"/>
    <p:sldLayoutId id="2147484298" r:id="rId35"/>
    <p:sldLayoutId id="2147484299" r:id="rId36"/>
    <p:sldLayoutId id="2147484300" r:id="rId37"/>
    <p:sldLayoutId id="2147484301" r:id="rId38"/>
    <p:sldLayoutId id="2147484302" r:id="rId39"/>
    <p:sldLayoutId id="2147484303" r:id="rId40"/>
    <p:sldLayoutId id="2147484304" r:id="rId41"/>
    <p:sldLayoutId id="2147484305" r:id="rId42"/>
    <p:sldLayoutId id="2147484306" r:id="rId43"/>
    <p:sldLayoutId id="2147484307" r:id="rId44"/>
    <p:sldLayoutId id="2147484309" r:id="rId45"/>
  </p:sldLayoutIdLst>
  <p:txStyles>
    <p:titleStyle>
      <a:lvl1pPr algn="ctr" defTabSz="914400" rtl="0" eaLnBrk="1" latinLnBrk="0" hangingPunct="1">
        <a:lnSpc>
          <a:spcPct val="90000"/>
        </a:lnSpc>
        <a:spcBef>
          <a:spcPct val="0"/>
        </a:spcBef>
        <a:buNone/>
        <a:defRPr sz="3600" kern="1200">
          <a:solidFill>
            <a:srgbClr val="575757"/>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600"/>
        </a:spcBef>
        <a:buFont typeface="Arial" panose="020B0604020202020204" pitchFamily="34" charset="0"/>
        <a:buChar char="•"/>
        <a:defRPr sz="2400" kern="1200">
          <a:solidFill>
            <a:srgbClr val="575757"/>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sz="1800" kern="1200">
          <a:solidFill>
            <a:srgbClr val="575757"/>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sz="1400" kern="1200">
          <a:solidFill>
            <a:srgbClr val="575757"/>
          </a:solidFill>
          <a:latin typeface="+mn-lt"/>
          <a:ea typeface="+mn-ea"/>
          <a:cs typeface="+mn-cs"/>
        </a:defRPr>
      </a:lvl3pPr>
      <a:lvl4pPr marL="1600200" indent="-228600" algn="l" defTabSz="914400" rtl="0" eaLnBrk="1" latinLnBrk="0" hangingPunct="1">
        <a:lnSpc>
          <a:spcPct val="90000"/>
        </a:lnSpc>
        <a:spcBef>
          <a:spcPts val="600"/>
        </a:spcBef>
        <a:buFont typeface="Arial" panose="020B0604020202020204" pitchFamily="34" charset="0"/>
        <a:buChar char="•"/>
        <a:defRPr sz="1200" kern="1200">
          <a:solidFill>
            <a:srgbClr val="575757"/>
          </a:solidFill>
          <a:latin typeface="+mn-lt"/>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200" kern="1200">
          <a:solidFill>
            <a:srgbClr val="5757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30220" y="457200"/>
            <a:ext cx="9144000" cy="5486401"/>
          </a:xfrm>
          <a:prstGeom prst="rect">
            <a:avLst/>
          </a:prstGeom>
        </p:spPr>
        <p:txBody>
          <a:bodyPr vert="horz" lIns="91440" tIns="45720" rIns="91440" bIns="45720" rtlCol="0" anchor="ctr">
            <a:noAutofit/>
          </a:bodyPr>
          <a:lstStyle/>
          <a:p>
            <a:pPr lvl="0"/>
            <a:r>
              <a:rPr lang="en-US" dirty="0"/>
              <a:t>Edit Master text styles</a:t>
            </a:r>
          </a:p>
        </p:txBody>
      </p:sp>
      <p:sp>
        <p:nvSpPr>
          <p:cNvPr id="7" name="Footer Placeholder 4"/>
          <p:cNvSpPr txBox="1">
            <a:spLocks/>
          </p:cNvSpPr>
          <p:nvPr/>
        </p:nvSpPr>
        <p:spPr>
          <a:xfrm>
            <a:off x="4557222" y="6356350"/>
            <a:ext cx="6781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dirty="0">
                <a:solidFill>
                  <a:srgbClr val="000000">
                    <a:tint val="75000"/>
                  </a:srgbClr>
                </a:solidFill>
                <a:latin typeface="Segoe UI Light" panose="020B0502040204020203" pitchFamily="34" charset="0"/>
                <a:cs typeface="Segoe UI Light" panose="020B0502040204020203" pitchFamily="34" charset="0"/>
              </a:rPr>
              <a:t>© 2017 </a:t>
            </a:r>
            <a:r>
              <a:rPr lang="en-US" sz="700" dirty="0" err="1">
                <a:solidFill>
                  <a:srgbClr val="000000">
                    <a:tint val="75000"/>
                  </a:srgbClr>
                </a:solidFill>
                <a:latin typeface="Segoe UI Light" panose="020B0502040204020203" pitchFamily="34" charset="0"/>
                <a:cs typeface="Segoe UI Light" panose="020B0502040204020203" pitchFamily="34" charset="0"/>
              </a:rPr>
              <a:t>Tallan</a:t>
            </a:r>
            <a:r>
              <a:rPr lang="en-US" sz="700" dirty="0">
                <a:solidFill>
                  <a:srgbClr val="000000">
                    <a:tint val="75000"/>
                  </a:srgbClr>
                </a:solidFill>
                <a:latin typeface="Segoe UI Light" panose="020B0502040204020203" pitchFamily="34" charset="0"/>
                <a:cs typeface="Segoe UI Light" panose="020B0502040204020203" pitchFamily="34" charset="0"/>
              </a:rPr>
              <a:t>  |  All Rights Reserved</a:t>
            </a:r>
          </a:p>
        </p:txBody>
      </p:sp>
      <p:sp>
        <p:nvSpPr>
          <p:cNvPr id="8" name="Slide Number Placeholder 5"/>
          <p:cNvSpPr txBox="1">
            <a:spLocks/>
          </p:cNvSpPr>
          <p:nvPr/>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7042" y="6286831"/>
            <a:ext cx="629414" cy="352045"/>
          </a:xfrm>
          <a:prstGeom prst="rect">
            <a:avLst/>
          </a:prstGeom>
        </p:spPr>
      </p:pic>
      <p:sp>
        <p:nvSpPr>
          <p:cNvPr id="12" name="Slide Number Placeholder 5"/>
          <p:cNvSpPr txBox="1">
            <a:spLocks/>
          </p:cNvSpPr>
          <p:nvPr userDrawn="1"/>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856958991"/>
      </p:ext>
    </p:extLst>
  </p:cSld>
  <p:clrMap bg1="lt1" tx1="dk1" bg2="lt2" tx2="dk2" accent1="accent1" accent2="accent2" accent3="accent3" accent4="accent4" accent5="accent5" accent6="accent6" hlink="hlink" folHlink="folHlink"/>
  <p:sldLayoutIdLst>
    <p:sldLayoutId id="2147484311" r:id="rId1"/>
    <p:sldLayoutId id="2147484312" r:id="rId2"/>
  </p:sldLayoutIdLst>
  <p:txStyles>
    <p:titleStyle>
      <a:lvl1pPr algn="ctr" defTabSz="914400" rtl="0" eaLnBrk="1" latinLnBrk="0" hangingPunct="1">
        <a:lnSpc>
          <a:spcPct val="90000"/>
        </a:lnSpc>
        <a:spcBef>
          <a:spcPct val="0"/>
        </a:spcBef>
        <a:buNone/>
        <a:defRPr sz="3600" kern="1200">
          <a:solidFill>
            <a:srgbClr val="575757"/>
          </a:solidFill>
          <a:latin typeface="Segoe UI Light" panose="020B0502040204020203" pitchFamily="34" charset="0"/>
          <a:ea typeface="+mj-ea"/>
          <a:cs typeface="Segoe UI Light" panose="020B0502040204020203" pitchFamily="34" charset="0"/>
        </a:defRPr>
      </a:lvl1pPr>
    </p:titleStyle>
    <p:bodyStyle>
      <a:lvl1pPr marL="0" indent="0" algn="ctr" defTabSz="914400" rtl="0" eaLnBrk="1" latinLnBrk="0" hangingPunct="1">
        <a:lnSpc>
          <a:spcPct val="90000"/>
        </a:lnSpc>
        <a:spcBef>
          <a:spcPts val="600"/>
        </a:spcBef>
        <a:buFont typeface="Arial" panose="020B0604020202020204" pitchFamily="34" charset="0"/>
        <a:buNone/>
        <a:defRPr sz="3600" kern="1200">
          <a:solidFill>
            <a:srgbClr val="575757"/>
          </a:solidFill>
          <a:latin typeface="+mn-lt"/>
          <a:ea typeface="+mn-ea"/>
          <a:cs typeface="+mn-cs"/>
        </a:defRPr>
      </a:lvl1pPr>
      <a:lvl2pPr marL="457200" indent="0" algn="ctr" defTabSz="914400" rtl="0" eaLnBrk="1" latinLnBrk="0" hangingPunct="1">
        <a:lnSpc>
          <a:spcPct val="90000"/>
        </a:lnSpc>
        <a:spcBef>
          <a:spcPts val="600"/>
        </a:spcBef>
        <a:buFont typeface="Arial" panose="020B0604020202020204" pitchFamily="34" charset="0"/>
        <a:buNone/>
        <a:defRPr sz="1800" kern="1200">
          <a:solidFill>
            <a:srgbClr val="575757"/>
          </a:solidFill>
          <a:latin typeface="+mn-lt"/>
          <a:ea typeface="+mn-ea"/>
          <a:cs typeface="+mn-cs"/>
        </a:defRPr>
      </a:lvl2pPr>
      <a:lvl3pPr marL="914400" indent="0" algn="ctr" defTabSz="914400" rtl="0" eaLnBrk="1" latinLnBrk="0" hangingPunct="1">
        <a:lnSpc>
          <a:spcPct val="90000"/>
        </a:lnSpc>
        <a:spcBef>
          <a:spcPts val="600"/>
        </a:spcBef>
        <a:buFont typeface="Arial" panose="020B0604020202020204" pitchFamily="34" charset="0"/>
        <a:buNone/>
        <a:defRPr sz="1400" kern="1200">
          <a:solidFill>
            <a:srgbClr val="575757"/>
          </a:solidFill>
          <a:latin typeface="+mn-lt"/>
          <a:ea typeface="+mn-ea"/>
          <a:cs typeface="+mn-cs"/>
        </a:defRPr>
      </a:lvl3pPr>
      <a:lvl4pPr marL="1371600" indent="0" algn="ctr" defTabSz="914400" rtl="0" eaLnBrk="1" latinLnBrk="0" hangingPunct="1">
        <a:lnSpc>
          <a:spcPct val="90000"/>
        </a:lnSpc>
        <a:spcBef>
          <a:spcPts val="600"/>
        </a:spcBef>
        <a:buFont typeface="Arial" panose="020B0604020202020204" pitchFamily="34" charset="0"/>
        <a:buNone/>
        <a:defRPr sz="1200" kern="1200">
          <a:solidFill>
            <a:srgbClr val="575757"/>
          </a:solidFill>
          <a:latin typeface="+mn-lt"/>
          <a:ea typeface="+mn-ea"/>
          <a:cs typeface="+mn-cs"/>
        </a:defRPr>
      </a:lvl4pPr>
      <a:lvl5pPr marL="1828800" indent="0" algn="ctr" defTabSz="914400" rtl="0" eaLnBrk="1" latinLnBrk="0" hangingPunct="1">
        <a:lnSpc>
          <a:spcPct val="90000"/>
        </a:lnSpc>
        <a:spcBef>
          <a:spcPts val="600"/>
        </a:spcBef>
        <a:buFont typeface="Arial" panose="020B0604020202020204" pitchFamily="34" charset="0"/>
        <a:buNone/>
        <a:defRPr sz="1200" kern="1200">
          <a:solidFill>
            <a:srgbClr val="5757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651633"/>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286539"/>
            <a:ext cx="10515600" cy="4657061"/>
          </a:xfrm>
          <a:prstGeom prst="rect">
            <a:avLst/>
          </a:prstGeom>
        </p:spPr>
        <p:txBody>
          <a:bodyPr vert="horz" lIns="91440" tIns="45720" rIns="91440" bIns="45720" rtlCol="0" anchor="ctr">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4"/>
          <p:cNvSpPr txBox="1">
            <a:spLocks/>
          </p:cNvSpPr>
          <p:nvPr/>
        </p:nvSpPr>
        <p:spPr>
          <a:xfrm>
            <a:off x="4557222" y="6356350"/>
            <a:ext cx="6781800"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00" dirty="0">
                <a:solidFill>
                  <a:srgbClr val="000000">
                    <a:tint val="75000"/>
                  </a:srgbClr>
                </a:solidFill>
                <a:latin typeface="Segoe UI Light" panose="020B0502040204020203" pitchFamily="34" charset="0"/>
                <a:cs typeface="Segoe UI Light" panose="020B0502040204020203" pitchFamily="34" charset="0"/>
              </a:rPr>
              <a:t>© 2017 </a:t>
            </a:r>
            <a:r>
              <a:rPr lang="en-US" sz="700" dirty="0" err="1">
                <a:solidFill>
                  <a:srgbClr val="000000">
                    <a:tint val="75000"/>
                  </a:srgbClr>
                </a:solidFill>
                <a:latin typeface="Segoe UI Light" panose="020B0502040204020203" pitchFamily="34" charset="0"/>
                <a:cs typeface="Segoe UI Light" panose="020B0502040204020203" pitchFamily="34" charset="0"/>
              </a:rPr>
              <a:t>Tallan</a:t>
            </a:r>
            <a:r>
              <a:rPr lang="en-US" sz="700" dirty="0">
                <a:solidFill>
                  <a:srgbClr val="000000">
                    <a:tint val="75000"/>
                  </a:srgbClr>
                </a:solidFill>
                <a:latin typeface="Segoe UI Light" panose="020B0502040204020203" pitchFamily="34" charset="0"/>
                <a:cs typeface="Segoe UI Light" panose="020B0502040204020203" pitchFamily="34" charset="0"/>
              </a:rPr>
              <a:t>  |  All Rights Reserved</a:t>
            </a:r>
          </a:p>
        </p:txBody>
      </p:sp>
      <p:sp>
        <p:nvSpPr>
          <p:cNvPr id="8" name="Slide Number Placeholder 5"/>
          <p:cNvSpPr txBox="1">
            <a:spLocks/>
          </p:cNvSpPr>
          <p:nvPr/>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pic>
        <p:nvPicPr>
          <p:cNvPr id="9" name="Picture 8"/>
          <p:cNvPicPr>
            <a:picLocks noChangeAspect="1"/>
          </p:cNvPicPr>
          <p:nvPr/>
        </p:nvPicPr>
        <p:blipFill>
          <a:blip r:embed="rId49" cstate="print">
            <a:extLst>
              <a:ext uri="{28A0092B-C50C-407E-A947-70E740481C1C}">
                <a14:useLocalDpi xmlns:a14="http://schemas.microsoft.com/office/drawing/2010/main" val="0"/>
              </a:ext>
            </a:extLst>
          </a:blip>
          <a:stretch>
            <a:fillRect/>
          </a:stretch>
        </p:blipFill>
        <p:spPr>
          <a:xfrm>
            <a:off x="317042" y="6286831"/>
            <a:ext cx="629414" cy="352045"/>
          </a:xfrm>
          <a:prstGeom prst="rect">
            <a:avLst/>
          </a:prstGeom>
        </p:spPr>
      </p:pic>
      <p:cxnSp>
        <p:nvCxnSpPr>
          <p:cNvPr id="11" name="Straight Connector 10"/>
          <p:cNvCxnSpPr/>
          <p:nvPr/>
        </p:nvCxnSpPr>
        <p:spPr>
          <a:xfrm>
            <a:off x="0" y="1151602"/>
            <a:ext cx="12192000" cy="0"/>
          </a:xfrm>
          <a:prstGeom prst="line">
            <a:avLst/>
          </a:prstGeom>
          <a:ln w="6350">
            <a:solidFill>
              <a:srgbClr val="6CC300"/>
            </a:solidFill>
          </a:ln>
        </p:spPr>
        <p:style>
          <a:lnRef idx="1">
            <a:schemeClr val="accent1"/>
          </a:lnRef>
          <a:fillRef idx="0">
            <a:schemeClr val="accent1"/>
          </a:fillRef>
          <a:effectRef idx="0">
            <a:schemeClr val="accent1"/>
          </a:effectRef>
          <a:fontRef idx="minor">
            <a:schemeClr val="tx1"/>
          </a:fontRef>
        </p:style>
      </p:cxnSp>
      <p:sp>
        <p:nvSpPr>
          <p:cNvPr id="12" name="Slide Number Placeholder 5"/>
          <p:cNvSpPr txBox="1">
            <a:spLocks/>
          </p:cNvSpPr>
          <p:nvPr userDrawn="1"/>
        </p:nvSpPr>
        <p:spPr>
          <a:xfrm>
            <a:off x="11339022" y="6356350"/>
            <a:ext cx="533400"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64AC10A-AFEC-434B-9745-6443AA45B9A5}" type="slidenum">
              <a:rPr lang="en-US" sz="700" smtClean="0">
                <a:solidFill>
                  <a:srgbClr val="000000">
                    <a:tint val="75000"/>
                  </a:srgbClr>
                </a:solidFill>
                <a:latin typeface="Segoe UI Light" panose="020B0502040204020203" pitchFamily="34" charset="0"/>
                <a:cs typeface="Segoe UI Light" panose="020B0502040204020203" pitchFamily="34" charset="0"/>
              </a:rPr>
              <a:pPr/>
              <a:t>‹#›</a:t>
            </a:fld>
            <a:endParaRPr lang="en-US" dirty="0">
              <a:solidFill>
                <a:srgbClr val="000000">
                  <a:tint val="75000"/>
                </a:srgbClr>
              </a:solidFill>
              <a:latin typeface="Segoe UI Light" panose="020B0502040204020203" pitchFamily="34" charset="0"/>
              <a:cs typeface="Segoe UI Light" panose="020B0502040204020203" pitchFamily="34" charset="0"/>
            </a:endParaRPr>
          </a:p>
        </p:txBody>
      </p:sp>
      <p:cxnSp>
        <p:nvCxnSpPr>
          <p:cNvPr id="14" name="Straight Connector 13"/>
          <p:cNvCxnSpPr/>
          <p:nvPr userDrawn="1">
            <p:custDataLst>
              <p:custData r:id="rId48"/>
            </p:custDataLst>
          </p:nvPr>
        </p:nvCxnSpPr>
        <p:spPr>
          <a:xfrm>
            <a:off x="0" y="1151602"/>
            <a:ext cx="12192000" cy="0"/>
          </a:xfrm>
          <a:prstGeom prst="line">
            <a:avLst/>
          </a:prstGeom>
          <a:ln w="6350">
            <a:solidFill>
              <a:srgbClr val="226A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435177"/>
      </p:ext>
    </p:extLst>
  </p:cSld>
  <p:clrMap bg1="lt1" tx1="dk1" bg2="lt2" tx2="dk2" accent1="accent1" accent2="accent2" accent3="accent3" accent4="accent4" accent5="accent5" accent6="accent6" hlink="hlink" folHlink="folHlink"/>
  <p:sldLayoutIdLst>
    <p:sldLayoutId id="2147484314" r:id="rId1"/>
    <p:sldLayoutId id="2147484315" r:id="rId2"/>
    <p:sldLayoutId id="2147484316" r:id="rId3"/>
    <p:sldLayoutId id="2147484317" r:id="rId4"/>
    <p:sldLayoutId id="2147484318" r:id="rId5"/>
    <p:sldLayoutId id="2147484319" r:id="rId6"/>
    <p:sldLayoutId id="2147484320" r:id="rId7"/>
    <p:sldLayoutId id="2147484321" r:id="rId8"/>
    <p:sldLayoutId id="2147484322" r:id="rId9"/>
    <p:sldLayoutId id="2147484323" r:id="rId10"/>
    <p:sldLayoutId id="2147484324" r:id="rId11"/>
    <p:sldLayoutId id="2147484325" r:id="rId12"/>
    <p:sldLayoutId id="2147484326" r:id="rId13"/>
    <p:sldLayoutId id="2147484327" r:id="rId14"/>
    <p:sldLayoutId id="2147484328" r:id="rId15"/>
    <p:sldLayoutId id="2147484329" r:id="rId16"/>
    <p:sldLayoutId id="2147484330" r:id="rId17"/>
    <p:sldLayoutId id="2147484331" r:id="rId18"/>
    <p:sldLayoutId id="2147484332" r:id="rId19"/>
    <p:sldLayoutId id="2147484333" r:id="rId20"/>
    <p:sldLayoutId id="2147484334" r:id="rId21"/>
    <p:sldLayoutId id="2147484335" r:id="rId22"/>
    <p:sldLayoutId id="2147484336" r:id="rId23"/>
    <p:sldLayoutId id="2147484337" r:id="rId24"/>
    <p:sldLayoutId id="2147484338" r:id="rId25"/>
    <p:sldLayoutId id="2147484339" r:id="rId26"/>
    <p:sldLayoutId id="2147484340" r:id="rId27"/>
    <p:sldLayoutId id="2147484341" r:id="rId28"/>
    <p:sldLayoutId id="2147484342" r:id="rId29"/>
    <p:sldLayoutId id="2147484343" r:id="rId30"/>
    <p:sldLayoutId id="2147484344" r:id="rId31"/>
    <p:sldLayoutId id="2147484345" r:id="rId32"/>
    <p:sldLayoutId id="2147484346" r:id="rId33"/>
    <p:sldLayoutId id="2147484347" r:id="rId34"/>
    <p:sldLayoutId id="2147484348" r:id="rId35"/>
    <p:sldLayoutId id="2147484349" r:id="rId36"/>
    <p:sldLayoutId id="2147484350" r:id="rId37"/>
    <p:sldLayoutId id="2147484351" r:id="rId38"/>
    <p:sldLayoutId id="2147484352" r:id="rId39"/>
    <p:sldLayoutId id="2147484353" r:id="rId40"/>
    <p:sldLayoutId id="2147484354" r:id="rId41"/>
    <p:sldLayoutId id="2147484355" r:id="rId42"/>
    <p:sldLayoutId id="2147484356" r:id="rId43"/>
    <p:sldLayoutId id="2147484357" r:id="rId44"/>
    <p:sldLayoutId id="2147484358" r:id="rId45"/>
    <p:sldLayoutId id="2147484359" r:id="rId46"/>
  </p:sldLayoutIdLst>
  <p:txStyles>
    <p:titleStyle>
      <a:lvl1pPr algn="ctr" defTabSz="914400" rtl="0" eaLnBrk="1" latinLnBrk="0" hangingPunct="1">
        <a:lnSpc>
          <a:spcPct val="90000"/>
        </a:lnSpc>
        <a:spcBef>
          <a:spcPct val="0"/>
        </a:spcBef>
        <a:buNone/>
        <a:defRPr sz="3600" kern="1200">
          <a:solidFill>
            <a:srgbClr val="575757"/>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600"/>
        </a:spcBef>
        <a:buFont typeface="Arial" panose="020B0604020202020204" pitchFamily="34" charset="0"/>
        <a:buChar char="•"/>
        <a:defRPr sz="2400" kern="1200">
          <a:solidFill>
            <a:srgbClr val="575757"/>
          </a:solidFill>
          <a:latin typeface="+mn-lt"/>
          <a:ea typeface="+mn-ea"/>
          <a:cs typeface="+mn-cs"/>
        </a:defRPr>
      </a:lvl1pPr>
      <a:lvl2pPr marL="685800" indent="-228600" algn="l" defTabSz="914400" rtl="0" eaLnBrk="1" latinLnBrk="0" hangingPunct="1">
        <a:lnSpc>
          <a:spcPct val="90000"/>
        </a:lnSpc>
        <a:spcBef>
          <a:spcPts val="600"/>
        </a:spcBef>
        <a:buFont typeface="Arial" panose="020B0604020202020204" pitchFamily="34" charset="0"/>
        <a:buChar char="•"/>
        <a:defRPr sz="1800" kern="1200">
          <a:solidFill>
            <a:srgbClr val="575757"/>
          </a:solidFill>
          <a:latin typeface="+mn-lt"/>
          <a:ea typeface="+mn-ea"/>
          <a:cs typeface="+mn-cs"/>
        </a:defRPr>
      </a:lvl2pPr>
      <a:lvl3pPr marL="1143000" indent="-228600" algn="l" defTabSz="914400" rtl="0" eaLnBrk="1" latinLnBrk="0" hangingPunct="1">
        <a:lnSpc>
          <a:spcPct val="90000"/>
        </a:lnSpc>
        <a:spcBef>
          <a:spcPts val="600"/>
        </a:spcBef>
        <a:buFont typeface="Arial" panose="020B0604020202020204" pitchFamily="34" charset="0"/>
        <a:buChar char="•"/>
        <a:defRPr sz="1400" kern="1200">
          <a:solidFill>
            <a:srgbClr val="575757"/>
          </a:solidFill>
          <a:latin typeface="+mn-lt"/>
          <a:ea typeface="+mn-ea"/>
          <a:cs typeface="+mn-cs"/>
        </a:defRPr>
      </a:lvl3pPr>
      <a:lvl4pPr marL="1600200" indent="-228600" algn="l" defTabSz="914400" rtl="0" eaLnBrk="1" latinLnBrk="0" hangingPunct="1">
        <a:lnSpc>
          <a:spcPct val="90000"/>
        </a:lnSpc>
        <a:spcBef>
          <a:spcPts val="600"/>
        </a:spcBef>
        <a:buFont typeface="Arial" panose="020B0604020202020204" pitchFamily="34" charset="0"/>
        <a:buChar char="•"/>
        <a:defRPr sz="1200" kern="1200">
          <a:solidFill>
            <a:srgbClr val="575757"/>
          </a:solidFill>
          <a:latin typeface="+mn-lt"/>
          <a:ea typeface="+mn-ea"/>
          <a:cs typeface="+mn-cs"/>
        </a:defRPr>
      </a:lvl4pPr>
      <a:lvl5pPr marL="2057400" indent="-228600" algn="l" defTabSz="914400" rtl="0" eaLnBrk="1" latinLnBrk="0" hangingPunct="1">
        <a:lnSpc>
          <a:spcPct val="90000"/>
        </a:lnSpc>
        <a:spcBef>
          <a:spcPts val="600"/>
        </a:spcBef>
        <a:buFont typeface="Arial" panose="020B0604020202020204" pitchFamily="34" charset="0"/>
        <a:buChar char="•"/>
        <a:defRPr sz="1200" kern="1200">
          <a:solidFill>
            <a:srgbClr val="575757"/>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900977774"/>
      </p:ext>
    </p:extLst>
  </p:cSld>
  <p:clrMap bg1="dk1" tx1="lt1" bg2="dk2" tx2="lt2" accent1="accent1" accent2="accent2" accent3="accent3" accent4="accent4" accent5="accent5" accent6="accent6" hlink="hlink" folHlink="folHlink"/>
  <p:sldLayoutIdLst>
    <p:sldLayoutId id="2147483666"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85019416"/>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 id="2147483975" r:id="rId18"/>
    <p:sldLayoutId id="2147483976" r:id="rId19"/>
    <p:sldLayoutId id="2147483977" r:id="rId20"/>
    <p:sldLayoutId id="2147483978" r:id="rId21"/>
    <p:sldLayoutId id="2147483979" r:id="rId22"/>
    <p:sldLayoutId id="2147483980" r:id="rId23"/>
    <p:sldLayoutId id="2147483981"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673490289"/>
      </p:ext>
    </p:extLst>
  </p:cSld>
  <p:clrMap bg1="lt1" tx1="dk1" bg2="lt2" tx2="dk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3996" r:id="rId14"/>
    <p:sldLayoutId id="2147483997" r:id="rId15"/>
    <p:sldLayoutId id="2147483998" r:id="rId16"/>
    <p:sldLayoutId id="2147483999" r:id="rId17"/>
    <p:sldLayoutId id="2147484000" r:id="rId18"/>
    <p:sldLayoutId id="2147484001" r:id="rId19"/>
    <p:sldLayoutId id="2147484002" r:id="rId20"/>
    <p:sldLayoutId id="2147484003" r:id="rId21"/>
    <p:sldLayoutId id="2147484004" r:id="rId22"/>
    <p:sldLayoutId id="2147484005" r:id="rId23"/>
    <p:sldLayoutId id="2147484006" r:id="rId24"/>
    <p:sldLayoutId id="2147484007" r:id="rId25"/>
    <p:sldLayoutId id="2147484008" r:id="rId26"/>
    <p:sldLayoutId id="2147484009" r:id="rId27"/>
    <p:sldLayoutId id="2147484010" r:id="rId28"/>
    <p:sldLayoutId id="2147484011" r:id="rId29"/>
    <p:sldLayoutId id="2147484012" r:id="rId30"/>
    <p:sldLayoutId id="2147484013" r:id="rId31"/>
    <p:sldLayoutId id="2147484014" r:id="rId32"/>
    <p:sldLayoutId id="2147484015" r:id="rId33"/>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2380498752"/>
      </p:ext>
    </p:extLst>
  </p:cSld>
  <p:clrMap bg1="dk1" tx1="lt1" bg2="dk2" tx2="lt2" accent1="accent1" accent2="accent2" accent3="accent3" accent4="accent4" accent5="accent5" accent6="accent6" hlink="hlink" folHlink="folHlink"/>
  <p:sldLayoutIdLst>
    <p:sldLayoutId id="2147484017" r:id="rId1"/>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275" tIns="91422" rIns="146275" bIns="91422" rtlCol="0" anchor="t">
            <a:noAutofit/>
          </a:bodyPr>
          <a:lstStyle/>
          <a:p>
            <a:r>
              <a:rPr lang="en-US"/>
              <a:t>Click to edit Master title style</a:t>
            </a:r>
          </a:p>
        </p:txBody>
      </p:sp>
      <p:sp>
        <p:nvSpPr>
          <p:cNvPr id="4" name="Text Placeholder 3"/>
          <p:cNvSpPr>
            <a:spLocks noGrp="1"/>
          </p:cNvSpPr>
          <p:nvPr>
            <p:ph type="body" idx="1"/>
          </p:nvPr>
        </p:nvSpPr>
        <p:spPr>
          <a:xfrm>
            <a:off x="269241" y="1189179"/>
            <a:ext cx="11653520" cy="2070122"/>
          </a:xfrm>
          <a:prstGeom prst="rect">
            <a:avLst/>
          </a:prstGeom>
        </p:spPr>
        <p:txBody>
          <a:bodyPr vert="horz" wrap="square" lIns="146275" tIns="91422" rIns="146275" bIns="91422"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16" name="Picture 15" descr="Microsoft_logo_(2012).svg.png"/>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a:off x="418643" y="6268082"/>
            <a:ext cx="1643445" cy="350876"/>
          </a:xfrm>
          <a:prstGeom prst="rect">
            <a:avLst/>
          </a:prstGeom>
        </p:spPr>
      </p:pic>
    </p:spTree>
    <p:extLst>
      <p:ext uri="{BB962C8B-B14F-4D97-AF65-F5344CB8AC3E}">
        <p14:creationId xmlns:p14="http://schemas.microsoft.com/office/powerpoint/2010/main" val="1397345716"/>
      </p:ext>
    </p:extLst>
  </p:cSld>
  <p:clrMap bg1="lt1" tx1="dk1" bg2="lt2" tx2="dk2" accent1="accent1" accent2="accent2" accent3="accent3" accent4="accent4" accent5="accent5" accent6="accent6" hlink="hlink" folHlink="folHlink"/>
  <p:sldLayoutIdLst>
    <p:sldLayoutId id="2147484019" r:id="rId1"/>
    <p:sldLayoutId id="2147484020" r:id="rId2"/>
    <p:sldLayoutId id="2147484021" r:id="rId3"/>
    <p:sldLayoutId id="2147484022" r:id="rId4"/>
    <p:sldLayoutId id="2147484023" r:id="rId5"/>
    <p:sldLayoutId id="2147484024" r:id="rId6"/>
    <p:sldLayoutId id="2147484025" r:id="rId7"/>
    <p:sldLayoutId id="2147484026" r:id="rId8"/>
    <p:sldLayoutId id="2147484027" r:id="rId9"/>
    <p:sldLayoutId id="2147484028" r:id="rId10"/>
    <p:sldLayoutId id="2147484029" r:id="rId11"/>
    <p:sldLayoutId id="2147484030" r:id="rId12"/>
    <p:sldLayoutId id="2147484031" r:id="rId13"/>
    <p:sldLayoutId id="2147484032" r:id="rId14"/>
    <p:sldLayoutId id="2147484033" r:id="rId15"/>
    <p:sldLayoutId id="2147484034" r:id="rId16"/>
    <p:sldLayoutId id="2147484035" r:id="rId17"/>
    <p:sldLayoutId id="2147484036" r:id="rId18"/>
    <p:sldLayoutId id="2147484037" r:id="rId19"/>
    <p:sldLayoutId id="2147484038" r:id="rId20"/>
    <p:sldLayoutId id="2147484039" r:id="rId21"/>
    <p:sldLayoutId id="2147484040" r:id="rId22"/>
    <p:sldLayoutId id="2147484041" r:id="rId23"/>
    <p:sldLayoutId id="2147484042" r:id="rId24"/>
    <p:sldLayoutId id="2147484043" r:id="rId25"/>
    <p:sldLayoutId id="2147484044" r:id="rId26"/>
    <p:sldLayoutId id="2147484045" r:id="rId27"/>
    <p:sldLayoutId id="2147484046" r:id="rId28"/>
    <p:sldLayoutId id="2147484047" r:id="rId29"/>
    <p:sldLayoutId id="2147484048" r:id="rId30"/>
    <p:sldLayoutId id="2147484049" r:id="rId31"/>
    <p:sldLayoutId id="2147484050" r:id="rId32"/>
  </p:sldLayoutIdLst>
  <p:transition>
    <p:fade/>
  </p:transition>
  <p:txStyles>
    <p:titleStyle>
      <a:lvl1pPr algn="l" defTabSz="914178"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4019"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78" rtl="0" eaLnBrk="1" latinLnBrk="0" hangingPunct="1">
        <a:defRPr sz="1765" kern="1200">
          <a:solidFill>
            <a:schemeClr val="tx1"/>
          </a:solidFill>
          <a:latin typeface="+mn-lt"/>
          <a:ea typeface="+mn-ea"/>
          <a:cs typeface="+mn-cs"/>
        </a:defRPr>
      </a:lvl1pPr>
      <a:lvl2pPr marL="457089" algn="l" defTabSz="914178" rtl="0" eaLnBrk="1" latinLnBrk="0" hangingPunct="1">
        <a:defRPr sz="1765" kern="1200">
          <a:solidFill>
            <a:schemeClr val="tx1"/>
          </a:solidFill>
          <a:latin typeface="+mn-lt"/>
          <a:ea typeface="+mn-ea"/>
          <a:cs typeface="+mn-cs"/>
        </a:defRPr>
      </a:lvl2pPr>
      <a:lvl3pPr marL="914178" algn="l" defTabSz="914178" rtl="0" eaLnBrk="1" latinLnBrk="0" hangingPunct="1">
        <a:defRPr sz="1765" kern="1200">
          <a:solidFill>
            <a:schemeClr val="tx1"/>
          </a:solidFill>
          <a:latin typeface="+mn-lt"/>
          <a:ea typeface="+mn-ea"/>
          <a:cs typeface="+mn-cs"/>
        </a:defRPr>
      </a:lvl3pPr>
      <a:lvl4pPr marL="1371268" algn="l" defTabSz="914178" rtl="0" eaLnBrk="1" latinLnBrk="0" hangingPunct="1">
        <a:defRPr sz="1765" kern="1200">
          <a:solidFill>
            <a:schemeClr val="tx1"/>
          </a:solidFill>
          <a:latin typeface="+mn-lt"/>
          <a:ea typeface="+mn-ea"/>
          <a:cs typeface="+mn-cs"/>
        </a:defRPr>
      </a:lvl4pPr>
      <a:lvl5pPr marL="1828357" algn="l" defTabSz="914178" rtl="0" eaLnBrk="1" latinLnBrk="0" hangingPunct="1">
        <a:defRPr sz="1765" kern="1200">
          <a:solidFill>
            <a:schemeClr val="tx1"/>
          </a:solidFill>
          <a:latin typeface="+mn-lt"/>
          <a:ea typeface="+mn-ea"/>
          <a:cs typeface="+mn-cs"/>
        </a:defRPr>
      </a:lvl5pPr>
      <a:lvl6pPr marL="2285447" algn="l" defTabSz="914178" rtl="0" eaLnBrk="1" latinLnBrk="0" hangingPunct="1">
        <a:defRPr sz="1765" kern="1200">
          <a:solidFill>
            <a:schemeClr val="tx1"/>
          </a:solidFill>
          <a:latin typeface="+mn-lt"/>
          <a:ea typeface="+mn-ea"/>
          <a:cs typeface="+mn-cs"/>
        </a:defRPr>
      </a:lvl6pPr>
      <a:lvl7pPr marL="2742534" algn="l" defTabSz="914178" rtl="0" eaLnBrk="1" latinLnBrk="0" hangingPunct="1">
        <a:defRPr sz="1765" kern="1200">
          <a:solidFill>
            <a:schemeClr val="tx1"/>
          </a:solidFill>
          <a:latin typeface="+mn-lt"/>
          <a:ea typeface="+mn-ea"/>
          <a:cs typeface="+mn-cs"/>
        </a:defRPr>
      </a:lvl7pPr>
      <a:lvl8pPr marL="3199625" algn="l" defTabSz="914178" rtl="0" eaLnBrk="1" latinLnBrk="0" hangingPunct="1">
        <a:defRPr sz="1765" kern="1200">
          <a:solidFill>
            <a:schemeClr val="tx1"/>
          </a:solidFill>
          <a:latin typeface="+mn-lt"/>
          <a:ea typeface="+mn-ea"/>
          <a:cs typeface="+mn-cs"/>
        </a:defRPr>
      </a:lvl8pPr>
      <a:lvl9pPr marL="3656715" algn="l" defTabSz="914178"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6"/>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82"/>
            <a:ext cx="11653520" cy="205203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6263402"/>
      </p:ext>
    </p:extLst>
  </p:cSld>
  <p:clrMap bg1="lt1" tx1="dk1" bg2="lt2" tx2="dk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Lst>
  <p:transition>
    <p:fade/>
  </p:transition>
  <p:txStyles>
    <p:titleStyle>
      <a:lvl1pPr algn="l" defTabSz="914410" rtl="0" eaLnBrk="1" latinLnBrk="0" hangingPunct="1">
        <a:lnSpc>
          <a:spcPct val="90000"/>
        </a:lnSpc>
        <a:spcBef>
          <a:spcPct val="0"/>
        </a:spcBef>
        <a:buNone/>
        <a:defRPr lang="en-US" sz="5293" b="0" kern="1200" cap="none" spc="-100" baseline="0" dirty="0" smtClean="0">
          <a:ln w="3175">
            <a:noFill/>
          </a:ln>
          <a:solidFill>
            <a:schemeClr val="tx2"/>
          </a:solidFill>
          <a:effectLst/>
          <a:latin typeface="+mj-lt"/>
          <a:ea typeface="+mn-ea"/>
          <a:cs typeface="Segoe UI" pitchFamily="34" charset="0"/>
        </a:defRPr>
      </a:lvl1pPr>
    </p:titleStyle>
    <p:bodyStyle>
      <a:lvl1pPr marL="336162" marR="0" indent="-336162" algn="l" defTabSz="914410" rtl="0" eaLnBrk="1" fontAlgn="auto" latinLnBrk="0" hangingPunct="1">
        <a:lnSpc>
          <a:spcPct val="90000"/>
        </a:lnSpc>
        <a:spcBef>
          <a:spcPct val="20000"/>
        </a:spcBef>
        <a:spcAft>
          <a:spcPts val="0"/>
        </a:spcAft>
        <a:buClrTx/>
        <a:buSzPct val="90000"/>
        <a:buFont typeface="Arial" pitchFamily="34" charset="0"/>
        <a:buChar char="•"/>
        <a:tabLst/>
        <a:defRPr sz="3923" kern="1200" spc="0" baseline="0">
          <a:solidFill>
            <a:schemeClr val="tx2"/>
          </a:solidFill>
          <a:latin typeface="+mj-lt"/>
          <a:ea typeface="+mn-ea"/>
          <a:cs typeface="+mn-cs"/>
        </a:defRPr>
      </a:lvl1pPr>
      <a:lvl2pPr marL="572719" marR="0" indent="-236557" algn="l" defTabSz="914410"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76"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81"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89" marR="0" indent="-224108" algn="l" defTabSz="914410"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62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35"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38"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46" indent="-228604" algn="l" defTabSz="914410"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0" rtl="0" eaLnBrk="1" latinLnBrk="0" hangingPunct="1">
        <a:defRPr sz="1765" kern="1200">
          <a:solidFill>
            <a:schemeClr val="tx1"/>
          </a:solidFill>
          <a:latin typeface="+mn-lt"/>
          <a:ea typeface="+mn-ea"/>
          <a:cs typeface="+mn-cs"/>
        </a:defRPr>
      </a:lvl1pPr>
      <a:lvl2pPr marL="457205" algn="l" defTabSz="914410" rtl="0" eaLnBrk="1" latinLnBrk="0" hangingPunct="1">
        <a:defRPr sz="1765" kern="1200">
          <a:solidFill>
            <a:schemeClr val="tx1"/>
          </a:solidFill>
          <a:latin typeface="+mn-lt"/>
          <a:ea typeface="+mn-ea"/>
          <a:cs typeface="+mn-cs"/>
        </a:defRPr>
      </a:lvl2pPr>
      <a:lvl3pPr marL="914410" algn="l" defTabSz="914410" rtl="0" eaLnBrk="1" latinLnBrk="0" hangingPunct="1">
        <a:defRPr sz="1765" kern="1200">
          <a:solidFill>
            <a:schemeClr val="tx1"/>
          </a:solidFill>
          <a:latin typeface="+mn-lt"/>
          <a:ea typeface="+mn-ea"/>
          <a:cs typeface="+mn-cs"/>
        </a:defRPr>
      </a:lvl3pPr>
      <a:lvl4pPr marL="1371616" algn="l" defTabSz="914410" rtl="0" eaLnBrk="1" latinLnBrk="0" hangingPunct="1">
        <a:defRPr sz="1765" kern="1200">
          <a:solidFill>
            <a:schemeClr val="tx1"/>
          </a:solidFill>
          <a:latin typeface="+mn-lt"/>
          <a:ea typeface="+mn-ea"/>
          <a:cs typeface="+mn-cs"/>
        </a:defRPr>
      </a:lvl4pPr>
      <a:lvl5pPr marL="1828820" algn="l" defTabSz="914410" rtl="0" eaLnBrk="1" latinLnBrk="0" hangingPunct="1">
        <a:defRPr sz="1765" kern="1200">
          <a:solidFill>
            <a:schemeClr val="tx1"/>
          </a:solidFill>
          <a:latin typeface="+mn-lt"/>
          <a:ea typeface="+mn-ea"/>
          <a:cs typeface="+mn-cs"/>
        </a:defRPr>
      </a:lvl5pPr>
      <a:lvl6pPr marL="2286028" algn="l" defTabSz="914410" rtl="0" eaLnBrk="1" latinLnBrk="0" hangingPunct="1">
        <a:defRPr sz="1765" kern="1200">
          <a:solidFill>
            <a:schemeClr val="tx1"/>
          </a:solidFill>
          <a:latin typeface="+mn-lt"/>
          <a:ea typeface="+mn-ea"/>
          <a:cs typeface="+mn-cs"/>
        </a:defRPr>
      </a:lvl6pPr>
      <a:lvl7pPr marL="2743230" algn="l" defTabSz="914410" rtl="0" eaLnBrk="1" latinLnBrk="0" hangingPunct="1">
        <a:defRPr sz="1765" kern="1200">
          <a:solidFill>
            <a:schemeClr val="tx1"/>
          </a:solidFill>
          <a:latin typeface="+mn-lt"/>
          <a:ea typeface="+mn-ea"/>
          <a:cs typeface="+mn-cs"/>
        </a:defRPr>
      </a:lvl7pPr>
      <a:lvl8pPr marL="3200437" algn="l" defTabSz="914410" rtl="0" eaLnBrk="1" latinLnBrk="0" hangingPunct="1">
        <a:defRPr sz="1765" kern="1200">
          <a:solidFill>
            <a:schemeClr val="tx1"/>
          </a:solidFill>
          <a:latin typeface="+mn-lt"/>
          <a:ea typeface="+mn-ea"/>
          <a:cs typeface="+mn-cs"/>
        </a:defRPr>
      </a:lvl8pPr>
      <a:lvl9pPr marL="3657642" algn="l" defTabSz="914410" rtl="0" eaLnBrk="1" latinLnBrk="0" hangingPunct="1">
        <a:defRPr sz="176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1848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02127" y="2991034"/>
            <a:ext cx="6858623" cy="876557"/>
          </a:xfrm>
          <a:prstGeom prst="rect">
            <a:avLst/>
          </a:prstGeom>
        </p:spPr>
      </p:pic>
    </p:spTree>
    <p:extLst>
      <p:ext uri="{BB962C8B-B14F-4D97-AF65-F5344CB8AC3E}">
        <p14:creationId xmlns:p14="http://schemas.microsoft.com/office/powerpoint/2010/main" val="3767982811"/>
      </p:ext>
    </p:extLst>
  </p:cSld>
  <p:clrMap bg1="dk1" tx1="lt1" bg2="dk2" tx2="lt2" accent1="accent1" accent2="accent2" accent3="accent3" accent4="accent4" accent5="accent5" accent6="accent6" hlink="hlink" folHlink="folHlink"/>
  <p:sldLayoutIdLst>
    <p:sldLayoutId id="2147484059" r:id="rId1"/>
    <p:sldLayoutId id="2147484060" r:id="rId2"/>
  </p:sldLayoutIdLst>
  <p:transition>
    <p:fade/>
  </p:transition>
  <p:txStyles>
    <p:title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6">
          <p15:clr>
            <a:srgbClr val="C35EA4"/>
          </p15:clr>
        </p15:guide>
        <p15:guide id="24" pos="7547">
          <p15:clr>
            <a:srgbClr val="C35EA4"/>
          </p15:clr>
        </p15:guide>
        <p15:guide id="25" orient="horz" pos="305">
          <p15:clr>
            <a:srgbClr val="C35EA4"/>
          </p15:clr>
        </p15:guide>
        <p15:guide id="26" orient="horz" pos="4106">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74230863"/>
      </p:ext>
    </p:extLst>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 id="2147484067" r:id="rId6"/>
    <p:sldLayoutId id="2147484068" r:id="rId7"/>
    <p:sldLayoutId id="2147484069" r:id="rId8"/>
    <p:sldLayoutId id="2147484070" r:id="rId9"/>
    <p:sldLayoutId id="2147484071" r:id="rId10"/>
    <p:sldLayoutId id="2147484072" r:id="rId11"/>
    <p:sldLayoutId id="2147484073" r:id="rId12"/>
    <p:sldLayoutId id="2147484074" r:id="rId13"/>
    <p:sldLayoutId id="2147484075" r:id="rId14"/>
    <p:sldLayoutId id="2147484076" r:id="rId15"/>
    <p:sldLayoutId id="2147484077" r:id="rId16"/>
    <p:sldLayoutId id="2147484078" r:id="rId17"/>
    <p:sldLayoutId id="2147484079" r:id="rId18"/>
    <p:sldLayoutId id="2147484080" r:id="rId19"/>
    <p:sldLayoutId id="2147484081" r:id="rId20"/>
    <p:sldLayoutId id="2147484082" r:id="rId21"/>
    <p:sldLayoutId id="2147484083" r:id="rId2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0.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85.xml"/><Relationship Id="rId6" Type="http://schemas.openxmlformats.org/officeDocument/2006/relationships/image" Target="../media/image66.png"/><Relationship Id="rId11" Type="http://schemas.openxmlformats.org/officeDocument/2006/relationships/image" Target="../media/image71.jpe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5.xml"/></Relationships>
</file>

<file path=ppt/slides/_rels/slide1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xml"/><Relationship Id="rId1" Type="http://schemas.openxmlformats.org/officeDocument/2006/relationships/slideLayout" Target="../slideLayouts/slideLayout285.xml"/><Relationship Id="rId5" Type="http://schemas.openxmlformats.org/officeDocument/2006/relationships/image" Target="../media/image74.jpeg"/><Relationship Id="rId4" Type="http://schemas.openxmlformats.org/officeDocument/2006/relationships/image" Target="../media/image73.jpeg"/></Relationships>
</file>

<file path=ppt/slides/_rels/slide14.xml.rels><?xml version="1.0" encoding="UTF-8" standalone="yes"?>
<Relationships xmlns="http://schemas.openxmlformats.org/package/2006/relationships"><Relationship Id="rId3" Type="http://schemas.openxmlformats.org/officeDocument/2006/relationships/hyperlink" Target="https://www.microsoftpartnerinvestments.com/" TargetMode="External"/><Relationship Id="rId2" Type="http://schemas.openxmlformats.org/officeDocument/2006/relationships/notesSlide" Target="../notesSlides/notesSlide10.xml"/><Relationship Id="rId1" Type="http://schemas.openxmlformats.org/officeDocument/2006/relationships/slideLayout" Target="../slideLayouts/slideLayout322.xml"/><Relationship Id="rId5" Type="http://schemas.openxmlformats.org/officeDocument/2006/relationships/hyperlink" Target="https://msuspartner.eventbuilder.com/index?landingpageid=l8GHy2" TargetMode="External"/><Relationship Id="rId4" Type="http://schemas.openxmlformats.org/officeDocument/2006/relationships/hyperlink" Target="mailto:heromaker@microsoft.com"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2.xml"/></Relationships>
</file>

<file path=ppt/slides/_rels/slide1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323.xml"/><Relationship Id="rId6" Type="http://schemas.openxmlformats.org/officeDocument/2006/relationships/hyperlink" Target="https://www.facebook.com/AllStarKiaSB/" TargetMode="External"/><Relationship Id="rId5" Type="http://schemas.openxmlformats.org/officeDocument/2006/relationships/hyperlink" Target="https://www.facebook.com/energyogre/" TargetMode="External"/><Relationship Id="rId4" Type="http://schemas.openxmlformats.org/officeDocument/2006/relationships/image" Target="../media/image7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5.xml"/></Relationships>
</file>

<file path=ppt/slides/_rels/slide2.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8.xml"/></Relationships>
</file>

<file path=ppt/slides/_rels/slide2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0.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7.tiff"/><Relationship Id="rId2" Type="http://schemas.openxmlformats.org/officeDocument/2006/relationships/notesSlide" Target="../notesSlides/notesSlide23.xml"/><Relationship Id="rId1" Type="http://schemas.openxmlformats.org/officeDocument/2006/relationships/slideLayout" Target="../slideLayouts/slideLayout73.xml"/><Relationship Id="rId4" Type="http://schemas.openxmlformats.org/officeDocument/2006/relationships/image" Target="../media/image88.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tiff"/><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6.xml.rels><?xml version="1.0" encoding="UTF-8" standalone="yes"?>
<Relationships xmlns="http://schemas.openxmlformats.org/package/2006/relationships"><Relationship Id="rId2" Type="http://schemas.openxmlformats.org/officeDocument/2006/relationships/image" Target="../media/image91.tiff"/><Relationship Id="rId1" Type="http://schemas.openxmlformats.org/officeDocument/2006/relationships/slideLayout" Target="../slideLayouts/slideLayout73.xml"/></Relationships>
</file>

<file path=ppt/slides/_rels/slide37.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38.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9.xml.rels><?xml version="1.0" encoding="UTF-8" standalone="yes"?>
<Relationships xmlns="http://schemas.openxmlformats.org/package/2006/relationships"><Relationship Id="rId3" Type="http://schemas.openxmlformats.org/officeDocument/2006/relationships/image" Target="../media/image93.tiff"/><Relationship Id="rId2" Type="http://schemas.openxmlformats.org/officeDocument/2006/relationships/notesSlide" Target="../notesSlides/notesSlide27.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40.xml.rels><?xml version="1.0" encoding="UTF-8" standalone="yes"?>
<Relationships xmlns="http://schemas.openxmlformats.org/package/2006/relationships"><Relationship Id="rId8" Type="http://schemas.openxmlformats.org/officeDocument/2006/relationships/image" Target="../media/image100.jpeg"/><Relationship Id="rId13" Type="http://schemas.openxmlformats.org/officeDocument/2006/relationships/image" Target="../media/image105.png"/><Relationship Id="rId18" Type="http://schemas.openxmlformats.org/officeDocument/2006/relationships/image" Target="../media/image110.png"/><Relationship Id="rId3" Type="http://schemas.openxmlformats.org/officeDocument/2006/relationships/image" Target="../media/image95.png"/><Relationship Id="rId7" Type="http://schemas.openxmlformats.org/officeDocument/2006/relationships/image" Target="../media/image99.jpeg"/><Relationship Id="rId12" Type="http://schemas.openxmlformats.org/officeDocument/2006/relationships/image" Target="../media/image104.png"/><Relationship Id="rId17" Type="http://schemas.openxmlformats.org/officeDocument/2006/relationships/image" Target="../media/image109.png"/><Relationship Id="rId2" Type="http://schemas.openxmlformats.org/officeDocument/2006/relationships/image" Target="../media/image94.jpg"/><Relationship Id="rId16" Type="http://schemas.openxmlformats.org/officeDocument/2006/relationships/image" Target="../media/image108.png"/><Relationship Id="rId20"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98.jpe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jpeg"/><Relationship Id="rId19" Type="http://schemas.openxmlformats.org/officeDocument/2006/relationships/image" Target="../media/image111.png"/><Relationship Id="rId4" Type="http://schemas.openxmlformats.org/officeDocument/2006/relationships/image" Target="../media/image96.jpeg"/><Relationship Id="rId9" Type="http://schemas.openxmlformats.org/officeDocument/2006/relationships/image" Target="../media/image101.jpeg"/><Relationship Id="rId14" Type="http://schemas.openxmlformats.org/officeDocument/2006/relationships/image" Target="../media/image106.png"/></Relationships>
</file>

<file path=ppt/slides/_rels/slide4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8.xml"/><Relationship Id="rId1" Type="http://schemas.openxmlformats.org/officeDocument/2006/relationships/slideLayout" Target="../slideLayouts/slideLayout109.xml"/></Relationships>
</file>

<file path=ppt/slides/_rels/slide4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10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3.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1.xml"/><Relationship Id="rId1" Type="http://schemas.openxmlformats.org/officeDocument/2006/relationships/slideLayout" Target="../slideLayouts/slideLayout267.xml"/></Relationships>
</file>

<file path=ppt/slides/_rels/slide45.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2.xml"/><Relationship Id="rId1" Type="http://schemas.openxmlformats.org/officeDocument/2006/relationships/slideLayout" Target="../slideLayouts/slideLayout267.xml"/><Relationship Id="rId5" Type="http://schemas.microsoft.com/office/2007/relationships/hdphoto" Target="../media/hdphoto2.wdp"/><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3.xml"/><Relationship Id="rId1" Type="http://schemas.openxmlformats.org/officeDocument/2006/relationships/slideLayout" Target="../slideLayouts/slideLayout267.xml"/></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20.png"/><Relationship Id="rId2" Type="http://schemas.openxmlformats.org/officeDocument/2006/relationships/notesSlide" Target="../notesSlides/notesSlide34.xml"/><Relationship Id="rId1" Type="http://schemas.openxmlformats.org/officeDocument/2006/relationships/slideLayout" Target="../slideLayouts/slideLayout26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35.xml"/><Relationship Id="rId1" Type="http://schemas.openxmlformats.org/officeDocument/2006/relationships/slideLayout" Target="../slideLayouts/slideLayout267.xml"/><Relationship Id="rId4" Type="http://schemas.openxmlformats.org/officeDocument/2006/relationships/image" Target="../media/image122.png"/></Relationships>
</file>

<file path=ppt/slides/_rels/slide4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36.xml"/><Relationship Id="rId1" Type="http://schemas.openxmlformats.org/officeDocument/2006/relationships/slideLayout" Target="../slideLayouts/slideLayout166.xml"/><Relationship Id="rId5" Type="http://schemas.openxmlformats.org/officeDocument/2006/relationships/image" Target="../media/image124.png"/><Relationship Id="rId4" Type="http://schemas.openxmlformats.org/officeDocument/2006/relationships/image" Target="../media/image123.png"/></Relationships>
</file>

<file path=ppt/slides/_rels/slide5.xml.rels><?xml version="1.0" encoding="UTF-8" standalone="yes"?>
<Relationships xmlns="http://schemas.openxmlformats.org/package/2006/relationships"><Relationship Id="rId3" Type="http://schemas.openxmlformats.org/officeDocument/2006/relationships/hyperlink" Target="https://na01.safelinks.protection.outlook.com/?url=https://aka.ms/usintelligentcloudnewslettersubscribe&amp;data=02|01||64df272aa62345f91e6d08d60a117d2f|72f988bf86f141af91ab2d7cd011db47|1|0|636707467550778149&amp;sdata=ZGX0cxClPnwJgbckYsOBgGvCfPa/%2Bkfl5rbVjOCH6bo%3D&amp;reserved=0" TargetMode="External"/><Relationship Id="rId2" Type="http://schemas.openxmlformats.org/officeDocument/2006/relationships/hyperlink" Target="https://microsoft.sharepoint.com/teams/usce/SitePages/top-plays-get-developer-contacts.aspx" TargetMode="Externa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notesSlide" Target="../notesSlides/notesSlide37.xml"/><Relationship Id="rId1" Type="http://schemas.openxmlformats.org/officeDocument/2006/relationships/slideLayout" Target="../slideLayouts/slideLayout186.xml"/><Relationship Id="rId4" Type="http://schemas.openxmlformats.org/officeDocument/2006/relationships/image" Target="../media/image126.jpg"/></Relationships>
</file>

<file path=ppt/slides/_rels/slide5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38.xml"/><Relationship Id="rId1" Type="http://schemas.openxmlformats.org/officeDocument/2006/relationships/slideLayout" Target="../slideLayouts/slideLayout208.xml"/></Relationships>
</file>

<file path=ppt/slides/_rels/slide5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39.xml"/><Relationship Id="rId1" Type="http://schemas.openxmlformats.org/officeDocument/2006/relationships/slideLayout" Target="../slideLayouts/slideLayout208.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svg"/></Relationships>
</file>

<file path=ppt/slides/_rels/slide53.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3.gif"/><Relationship Id="rId3" Type="http://schemas.openxmlformats.org/officeDocument/2006/relationships/image" Target="../media/image134.png"/><Relationship Id="rId7" Type="http://schemas.openxmlformats.org/officeDocument/2006/relationships/image" Target="../media/image138.png"/><Relationship Id="rId12" Type="http://schemas.openxmlformats.org/officeDocument/2006/relationships/image" Target="../media/image142.png"/><Relationship Id="rId17" Type="http://schemas.openxmlformats.org/officeDocument/2006/relationships/image" Target="../media/image147.png"/><Relationship Id="rId2" Type="http://schemas.openxmlformats.org/officeDocument/2006/relationships/notesSlide" Target="../notesSlides/notesSlide40.xml"/><Relationship Id="rId16" Type="http://schemas.openxmlformats.org/officeDocument/2006/relationships/image" Target="../media/image146.png"/><Relationship Id="rId1" Type="http://schemas.openxmlformats.org/officeDocument/2006/relationships/slideLayout" Target="../slideLayouts/slideLayout208.xml"/><Relationship Id="rId6" Type="http://schemas.openxmlformats.org/officeDocument/2006/relationships/image" Target="../media/image137.png"/><Relationship Id="rId11" Type="http://schemas.openxmlformats.org/officeDocument/2006/relationships/image" Target="../media/image141.png"/><Relationship Id="rId5" Type="http://schemas.openxmlformats.org/officeDocument/2006/relationships/image" Target="../media/image136.png"/><Relationship Id="rId15" Type="http://schemas.openxmlformats.org/officeDocument/2006/relationships/image" Target="../media/image145.png"/><Relationship Id="rId10" Type="http://schemas.openxmlformats.org/officeDocument/2006/relationships/image" Target="../media/image140.png"/><Relationship Id="rId4" Type="http://schemas.openxmlformats.org/officeDocument/2006/relationships/image" Target="../media/image135.png"/><Relationship Id="rId9" Type="http://schemas.microsoft.com/office/2007/relationships/hdphoto" Target="../media/hdphoto3.wdp"/><Relationship Id="rId14" Type="http://schemas.openxmlformats.org/officeDocument/2006/relationships/image" Target="../media/image144.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05.xml"/></Relationships>
</file>

<file path=ppt/slides/_rels/slide55.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 Id="rId1" Type="http://schemas.openxmlformats.org/officeDocument/2006/relationships/slideLayout" Target="../slideLayouts/slideLayout234.xml"/><Relationship Id="rId5" Type="http://schemas.openxmlformats.org/officeDocument/2006/relationships/image" Target="../media/image149.png"/><Relationship Id="rId4" Type="http://schemas.openxmlformats.org/officeDocument/2006/relationships/image" Target="../media/image6.jpg"/></Relationships>
</file>

<file path=ppt/slides/_rels/slide5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28.xml"/></Relationships>
</file>

<file path=ppt/slides/_rels/slide5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42.xml"/><Relationship Id="rId1" Type="http://schemas.openxmlformats.org/officeDocument/2006/relationships/slideLayout" Target="../slideLayouts/slideLayout250.xml"/><Relationship Id="rId4" Type="http://schemas.openxmlformats.org/officeDocument/2006/relationships/image" Target="../media/image411.png"/></Relationships>
</file>

<file path=ppt/slides/_rels/slide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3.xml"/><Relationship Id="rId1" Type="http://schemas.openxmlformats.org/officeDocument/2006/relationships/slideLayout" Target="../slideLayouts/slideLayout246.xml"/><Relationship Id="rId5" Type="http://schemas.openxmlformats.org/officeDocument/2006/relationships/image" Target="../media/image153.png"/><Relationship Id="rId4" Type="http://schemas.openxmlformats.org/officeDocument/2006/relationships/image" Target="../media/image152.png"/></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4.xml"/><Relationship Id="rId1" Type="http://schemas.openxmlformats.org/officeDocument/2006/relationships/slideLayout" Target="../slideLayouts/slideLayout108.xml"/></Relationships>
</file>

<file path=ppt/slides/_rels/slide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1.xml"/></Relationships>
</file>

<file path=ppt/slides/_rels/slide7.xml.rels><?xml version="1.0" encoding="UTF-8" standalone="yes"?>
<Relationships xmlns="http://schemas.openxmlformats.org/package/2006/relationships"><Relationship Id="rId8" Type="http://schemas.openxmlformats.org/officeDocument/2006/relationships/hyperlink" Target="https://aka.ms/openhacks" TargetMode="External"/><Relationship Id="rId13" Type="http://schemas.openxmlformats.org/officeDocument/2006/relationships/hyperlink" Target="https://aka.ms/usdevsalesplays" TargetMode="External"/><Relationship Id="rId3" Type="http://schemas.openxmlformats.org/officeDocument/2006/relationships/hyperlink" Target="https://aka.ms/devbossinabox" TargetMode="External"/><Relationship Id="rId7" Type="http://schemas.openxmlformats.org/officeDocument/2006/relationships/hyperlink" Target="https://aka.ms/usicintake" TargetMode="External"/><Relationship Id="rId12" Type="http://schemas.openxmlformats.org/officeDocument/2006/relationships/hyperlink" Target="https://aka.ms/uscloudworkshops" TargetMode="External"/><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hyperlink" Target="https://aka.ms/entskill" TargetMode="External"/><Relationship Id="rId11" Type="http://schemas.openxmlformats.org/officeDocument/2006/relationships/hyperlink" Target="https://aka.ms/aidd" TargetMode="External"/><Relationship Id="rId5" Type="http://schemas.openxmlformats.org/officeDocument/2006/relationships/hyperlink" Target="https://aka.ms/usintelligentcloudnewslettersubscribe" TargetMode="External"/><Relationship Id="rId10" Type="http://schemas.openxmlformats.org/officeDocument/2006/relationships/hyperlink" Target="https://aka.ms/biad" TargetMode="External"/><Relationship Id="rId4" Type="http://schemas.openxmlformats.org/officeDocument/2006/relationships/hyperlink" Target="https://aka.ms/getswag" TargetMode="External"/><Relationship Id="rId9" Type="http://schemas.openxmlformats.org/officeDocument/2006/relationships/hyperlink" Target="https://aka.ms/onlinecloudimmersions" TargetMode="External"/><Relationship Id="rId14" Type="http://schemas.openxmlformats.org/officeDocument/2006/relationships/hyperlink" Target="https://aka.ms/getdev"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88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9000" y="2585780"/>
            <a:ext cx="7312336" cy="1146998"/>
          </a:xfrm>
        </p:spPr>
        <p:txBody>
          <a:bodyPr/>
          <a:lstStyle/>
          <a:p>
            <a:r>
              <a:rPr lang="en-US" dirty="0" err="1">
                <a:latin typeface="Segoe UI Bold" panose="020B0802040204020203" pitchFamily="34" charset="0"/>
                <a:ea typeface="Segoe UI Black" panose="020B0A02040204020203" pitchFamily="34" charset="0"/>
                <a:cs typeface="Segoe UI Bold" panose="020B0802040204020203" pitchFamily="34" charset="0"/>
              </a:rPr>
              <a:t>Tallan</a:t>
            </a:r>
            <a:r>
              <a:rPr lang="en-US" dirty="0">
                <a:latin typeface="Segoe UI Bold" panose="020B0802040204020203" pitchFamily="34" charset="0"/>
                <a:ea typeface="Segoe UI Black" panose="020B0A02040204020203" pitchFamily="34" charset="0"/>
                <a:cs typeface="Segoe UI Bold" panose="020B0802040204020203" pitchFamily="34" charset="0"/>
              </a:rPr>
              <a:t> OCP Bots in a Day Offering</a:t>
            </a:r>
          </a:p>
        </p:txBody>
      </p:sp>
      <p:sp>
        <p:nvSpPr>
          <p:cNvPr id="3" name="Subtitle 2"/>
          <p:cNvSpPr>
            <a:spLocks noGrp="1"/>
          </p:cNvSpPr>
          <p:nvPr>
            <p:ph type="subTitle" idx="1"/>
          </p:nvPr>
        </p:nvSpPr>
        <p:spPr>
          <a:xfrm>
            <a:off x="1049000" y="3732778"/>
            <a:ext cx="3417797" cy="644769"/>
          </a:xfrm>
        </p:spPr>
        <p:txBody>
          <a:bodyPr/>
          <a:lstStyle/>
          <a:p>
            <a:endParaRPr lang="en-US" dirty="0"/>
          </a:p>
          <a:p>
            <a:endParaRPr lang="en-US" dirty="0"/>
          </a:p>
          <a:p>
            <a:endParaRPr lang="en-US" dirty="0"/>
          </a:p>
          <a:p>
            <a:r>
              <a:rPr lang="en-US" b="1" dirty="0"/>
              <a:t>Craig Branning</a:t>
            </a:r>
          </a:p>
          <a:p>
            <a:pPr>
              <a:spcAft>
                <a:spcPts val="600"/>
              </a:spcAft>
            </a:pPr>
            <a:r>
              <a:rPr lang="en-US" sz="1800" dirty="0"/>
              <a:t>CEO Tallan, Inc.</a:t>
            </a:r>
          </a:p>
          <a:p>
            <a:r>
              <a:rPr lang="en-US" b="1" dirty="0"/>
              <a:t>Tim Walton</a:t>
            </a:r>
          </a:p>
          <a:p>
            <a:r>
              <a:rPr lang="en-US" b="1" dirty="0"/>
              <a:t>Microsoft PTS</a:t>
            </a:r>
          </a:p>
          <a:p>
            <a:endParaRPr lang="en-US" sz="1800" dirty="0"/>
          </a:p>
        </p:txBody>
      </p:sp>
    </p:spTree>
    <p:extLst>
      <p:ext uri="{BB962C8B-B14F-4D97-AF65-F5344CB8AC3E}">
        <p14:creationId xmlns:p14="http://schemas.microsoft.com/office/powerpoint/2010/main" val="4033906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3405" y="2557486"/>
            <a:ext cx="26579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Light"/>
                <a:ea typeface="+mn-ea"/>
                <a:cs typeface="+mn-cs"/>
              </a:rPr>
              <a:t>Our Experience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447" y="-144299"/>
            <a:ext cx="3428571" cy="1612698"/>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10751" y="83127"/>
            <a:ext cx="2024531" cy="18288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3535" y="1911927"/>
            <a:ext cx="3810000" cy="12573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64483" y="343212"/>
            <a:ext cx="1371600" cy="1371600"/>
          </a:xfrm>
          <a:prstGeom prst="rect">
            <a:avLst/>
          </a:prstGeom>
        </p:spPr>
      </p:pic>
      <p:pic>
        <p:nvPicPr>
          <p:cNvPr id="1026" name="Picture 2" descr="Image result for revl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69018" y="3612755"/>
            <a:ext cx="4572000" cy="9668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09167" y="5023122"/>
            <a:ext cx="4135477" cy="1371600"/>
          </a:xfrm>
          <a:prstGeom prst="rect">
            <a:avLst/>
          </a:prstGeom>
        </p:spPr>
      </p:pic>
      <p:pic>
        <p:nvPicPr>
          <p:cNvPr id="1028" name="Picture 4" descr="Image result for harland clark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76684" y="4794522"/>
            <a:ext cx="3500096" cy="1828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35991" y="3429758"/>
            <a:ext cx="2438400" cy="1371600"/>
          </a:xfrm>
          <a:prstGeom prst="rect">
            <a:avLst/>
          </a:prstGeom>
        </p:spPr>
      </p:pic>
      <p:pic>
        <p:nvPicPr>
          <p:cNvPr id="1030" name="Picture 6" descr="Image result for experian"/>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72498" y="1683327"/>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167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3405" y="2947179"/>
            <a:ext cx="26579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Light"/>
                <a:ea typeface="+mn-ea"/>
                <a:cs typeface="+mn-cs"/>
              </a:rPr>
              <a:t>What’s Covered?</a:t>
            </a:r>
          </a:p>
        </p:txBody>
      </p:sp>
      <p:sp>
        <p:nvSpPr>
          <p:cNvPr id="5" name="TextBox 4"/>
          <p:cNvSpPr txBox="1"/>
          <p:nvPr/>
        </p:nvSpPr>
        <p:spPr>
          <a:xfrm>
            <a:off x="5276258" y="1716072"/>
            <a:ext cx="6705995"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75757"/>
                </a:solidFill>
                <a:effectLst/>
                <a:uLnTx/>
                <a:uFillTx/>
                <a:latin typeface="Segoe UI Light"/>
                <a:ea typeface="+mn-ea"/>
                <a:cs typeface="+mn-cs"/>
              </a:rPr>
              <a:t>The workshop will give attendees insights into a variety of different bots and capabilities such 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75757"/>
              </a:solidFill>
              <a:effectLst/>
              <a:uLnTx/>
              <a:uFillTx/>
              <a:latin typeface="Segoe UI Ligh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75757"/>
                </a:solidFill>
                <a:effectLst/>
                <a:uLnTx/>
                <a:uFillTx/>
                <a:latin typeface="Segoe UI Light"/>
                <a:ea typeface="+mn-ea"/>
                <a:cs typeface="+mn-cs"/>
              </a:rPr>
              <a:t>Exploring and learn the various Bots currently available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75757"/>
                </a:solidFill>
                <a:effectLst/>
                <a:uLnTx/>
                <a:uFillTx/>
                <a:latin typeface="Segoe UI Light"/>
                <a:ea typeface="+mn-ea"/>
                <a:cs typeface="+mn-cs"/>
              </a:rPr>
              <a:t>Experiencing Bots that have been built using the Microsoft Bot Framework and Bot Intelligence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75757"/>
                </a:solidFill>
                <a:effectLst/>
                <a:uLnTx/>
                <a:uFillTx/>
                <a:latin typeface="Segoe UI Light"/>
                <a:ea typeface="+mn-ea"/>
                <a:cs typeface="+mn-cs"/>
              </a:rPr>
              <a:t>Planning, building, and deploying a Bot experience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75757"/>
                </a:solidFill>
                <a:effectLst/>
                <a:uLnTx/>
                <a:uFillTx/>
                <a:latin typeface="Segoe UI Light"/>
                <a:ea typeface="+mn-ea"/>
                <a:cs typeface="+mn-cs"/>
              </a:rPr>
              <a:t>Exploring options with less effort using Form Flow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575757"/>
                </a:solidFill>
                <a:effectLst/>
                <a:uLnTx/>
                <a:uFillTx/>
                <a:latin typeface="Segoe UI Light"/>
                <a:ea typeface="+mn-ea"/>
                <a:cs typeface="+mn-cs"/>
              </a:rPr>
              <a:t>Advanced scenarios such as back-end system integration, bot intelligence, cognitive services, using LUIS to build your bot, bot commerce and others</a:t>
            </a:r>
          </a:p>
        </p:txBody>
      </p:sp>
      <p:sp>
        <p:nvSpPr>
          <p:cNvPr id="2" name="TextBox 1"/>
          <p:cNvSpPr txBox="1"/>
          <p:nvPr/>
        </p:nvSpPr>
        <p:spPr>
          <a:xfrm>
            <a:off x="3335944" y="5995555"/>
            <a:ext cx="61299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26AD6"/>
                </a:solidFill>
                <a:effectLst/>
                <a:uLnTx/>
                <a:uFillTx/>
                <a:latin typeface="Segoe UI Light"/>
                <a:ea typeface="+mn-ea"/>
                <a:cs typeface="+mn-cs"/>
              </a:rPr>
              <a:t>Bot in a Day Materials - https://goo.gl/Rqof4N</a:t>
            </a:r>
          </a:p>
        </p:txBody>
      </p:sp>
    </p:spTree>
    <p:extLst>
      <p:ext uri="{BB962C8B-B14F-4D97-AF65-F5344CB8AC3E}">
        <p14:creationId xmlns:p14="http://schemas.microsoft.com/office/powerpoint/2010/main" val="21274882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557652" y="1886531"/>
            <a:ext cx="6633564" cy="1270660"/>
          </a:xfrm>
          <a:prstGeom prst="rect">
            <a:avLst/>
          </a:prstGeom>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Light"/>
              <a:ea typeface="+mn-ea"/>
              <a:cs typeface="+mn-cs"/>
            </a:endParaRPr>
          </a:p>
        </p:txBody>
      </p:sp>
      <p:sp>
        <p:nvSpPr>
          <p:cNvPr id="4" name="TextBox 3"/>
          <p:cNvSpPr txBox="1"/>
          <p:nvPr/>
        </p:nvSpPr>
        <p:spPr>
          <a:xfrm>
            <a:off x="883405" y="2557486"/>
            <a:ext cx="265795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FFFFFF"/>
                </a:solidFill>
                <a:effectLst/>
                <a:uLnTx/>
                <a:uFillTx/>
                <a:latin typeface="Segoe UI Light"/>
                <a:ea typeface="+mn-ea"/>
                <a:cs typeface="+mn-cs"/>
              </a:rPr>
              <a:t>The Team</a:t>
            </a:r>
          </a:p>
        </p:txBody>
      </p:sp>
      <p:sp>
        <p:nvSpPr>
          <p:cNvPr id="5" name="TextBox 4"/>
          <p:cNvSpPr txBox="1"/>
          <p:nvPr/>
        </p:nvSpPr>
        <p:spPr>
          <a:xfrm>
            <a:off x="6427827" y="2049654"/>
            <a:ext cx="5511538" cy="92333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Tallan has been working with Microsoft’s Engineering and Marketing &amp; Operations teams on the next Generation of A.I. development.</a:t>
            </a:r>
          </a:p>
        </p:txBody>
      </p:sp>
      <p:pic>
        <p:nvPicPr>
          <p:cNvPr id="1026" name="Picture 2" descr="James Byu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4373" y="4306127"/>
            <a:ext cx="1371600" cy="1371600"/>
          </a:xfrm>
          <a:prstGeom prst="ellipse">
            <a:avLst/>
          </a:prstGeom>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825747" y="5784605"/>
            <a:ext cx="3728852"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75757"/>
                </a:solidFill>
                <a:effectLst/>
                <a:uLnTx/>
                <a:uFillTx/>
                <a:latin typeface="Segoe UI Light"/>
                <a:ea typeface="+mn-ea"/>
                <a:cs typeface="+mn-cs"/>
              </a:rPr>
              <a:t>James Byun</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75757"/>
                </a:solidFill>
                <a:effectLst/>
                <a:uLnTx/>
                <a:uFillTx/>
                <a:latin typeface="Segoe UI Light"/>
                <a:ea typeface="+mn-ea"/>
                <a:cs typeface="+mn-cs"/>
              </a:rPr>
              <a:t>1</a:t>
            </a:r>
            <a:r>
              <a:rPr kumimoji="0" lang="en-US" sz="1400" b="0" i="0" u="none" strike="noStrike" kern="1200" cap="none" spc="0" normalizeH="0" baseline="30000" noProof="0" dirty="0">
                <a:ln>
                  <a:noFill/>
                </a:ln>
                <a:solidFill>
                  <a:srgbClr val="575757"/>
                </a:solidFill>
                <a:effectLst/>
                <a:uLnTx/>
                <a:uFillTx/>
                <a:latin typeface="Segoe UI Light"/>
                <a:ea typeface="+mn-ea"/>
                <a:cs typeface="+mn-cs"/>
              </a:rPr>
              <a:t>st</a:t>
            </a:r>
            <a:r>
              <a:rPr kumimoji="0" lang="en-US" sz="1400" b="0" i="0" u="none" strike="noStrike" kern="1200" cap="none" spc="0" normalizeH="0" baseline="0" noProof="0" dirty="0">
                <a:ln>
                  <a:noFill/>
                </a:ln>
                <a:solidFill>
                  <a:srgbClr val="575757"/>
                </a:solidFill>
                <a:effectLst/>
                <a:uLnTx/>
                <a:uFillTx/>
                <a:latin typeface="Segoe UI Light"/>
                <a:ea typeface="+mn-ea"/>
                <a:cs typeface="+mn-cs"/>
              </a:rPr>
              <a:t> Artificial Intelligence (AI) Go-to-Market Lead</a:t>
            </a:r>
          </a:p>
        </p:txBody>
      </p:sp>
      <p:pic>
        <p:nvPicPr>
          <p:cNvPr id="1028" name="Picture 4" descr="Justin Ros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22682" y="4311471"/>
            <a:ext cx="1371600"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644056" y="3404374"/>
            <a:ext cx="3728852" cy="800219"/>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75757"/>
                </a:solidFill>
                <a:effectLst/>
                <a:uLnTx/>
                <a:uFillTx/>
                <a:latin typeface="Segoe UI Light"/>
                <a:ea typeface="+mn-ea"/>
                <a:cs typeface="+mn-cs"/>
              </a:rPr>
              <a:t>Justin Ross</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75757"/>
                </a:solidFill>
                <a:effectLst/>
                <a:uLnTx/>
                <a:uFillTx/>
                <a:latin typeface="Segoe UI Light"/>
                <a:ea typeface="+mn-ea"/>
                <a:cs typeface="+mn-cs"/>
              </a:rPr>
              <a:t>Depth Partner Marketing Lead, US Cloud &amp; Enterprise</a:t>
            </a:r>
          </a:p>
        </p:txBody>
      </p:sp>
      <p:pic>
        <p:nvPicPr>
          <p:cNvPr id="1030" name="Picture 6" descr="Steven Mey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40991" y="4306127"/>
            <a:ext cx="1371599" cy="1371600"/>
          </a:xfrm>
          <a:prstGeom prst="ellipse">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8462364" y="5784605"/>
            <a:ext cx="3728852" cy="584775"/>
          </a:xfrm>
          <a:prstGeom prst="rect">
            <a:avLst/>
          </a:prstGeom>
          <a:noFill/>
        </p:spPr>
        <p:txBody>
          <a:bodyPr wrap="square" rtlCol="0">
            <a:spAutoFit/>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75757"/>
                </a:solidFill>
                <a:effectLst/>
                <a:uLnTx/>
                <a:uFillTx/>
                <a:latin typeface="Segoe UI Light"/>
                <a:ea typeface="+mn-ea"/>
                <a:cs typeface="+mn-cs"/>
              </a:rPr>
              <a:t>Steven Meyer</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75757"/>
                </a:solidFill>
                <a:effectLst/>
                <a:uLnTx/>
                <a:uFillTx/>
                <a:latin typeface="Segoe UI Light"/>
                <a:ea typeface="+mn-ea"/>
                <a:cs typeface="+mn-cs"/>
              </a:rPr>
              <a:t>Sales Manager - Azure Mobile Black Belts</a:t>
            </a:r>
          </a:p>
        </p:txBody>
      </p:sp>
    </p:spTree>
    <p:extLst>
      <p:ext uri="{BB962C8B-B14F-4D97-AF65-F5344CB8AC3E}">
        <p14:creationId xmlns:p14="http://schemas.microsoft.com/office/powerpoint/2010/main" val="2744532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48DCA5-EA60-43DF-9A6C-7D0EBA8CB23F}"/>
              </a:ext>
            </a:extLst>
          </p:cNvPr>
          <p:cNvSpPr/>
          <p:nvPr/>
        </p:nvSpPr>
        <p:spPr bwMode="auto">
          <a:xfrm>
            <a:off x="4293287" y="3478391"/>
            <a:ext cx="3773798" cy="14121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384101" algn="l" defTabSz="663587" rtl="0" eaLnBrk="1" fontAlgn="ctr" latinLnBrk="0" hangingPunct="1">
              <a:lnSpc>
                <a:spcPct val="100000"/>
              </a:lnSpc>
              <a:spcBef>
                <a:spcPts val="200"/>
              </a:spcBef>
              <a:spcAft>
                <a:spcPts val="100"/>
              </a:spcAft>
              <a:buClrTx/>
              <a:buSzTx/>
              <a:buFontTx/>
              <a:buNone/>
              <a:tabLst/>
              <a:defRPr/>
            </a:pPr>
            <a:endParaRPr kumimoji="0" lang="en-US" sz="1372" b="0" i="0" u="none" strike="noStrike" kern="1200" cap="none" spc="0" normalizeH="0" baseline="0" noProof="0" dirty="0">
              <a:ln>
                <a:noFill/>
              </a:ln>
              <a:solidFill>
                <a:srgbClr val="575757"/>
              </a:solidFill>
              <a:effectLst/>
              <a:uLnTx/>
              <a:uFillTx/>
              <a:latin typeface="Segoe UI Light"/>
              <a:ea typeface="+mn-ea"/>
              <a:cs typeface="Segoe UI Semibold" panose="020B0702040204020203" pitchFamily="34" charset="0"/>
            </a:endParaRPr>
          </a:p>
        </p:txBody>
      </p:sp>
      <p:sp>
        <p:nvSpPr>
          <p:cNvPr id="10" name="Rectangle 9">
            <a:extLst>
              <a:ext uri="{FF2B5EF4-FFF2-40B4-BE49-F238E27FC236}">
                <a16:creationId xmlns:a16="http://schemas.microsoft.com/office/drawing/2014/main" id="{95A57E84-9C02-4C23-9272-BFC8801C2CD2}"/>
              </a:ext>
            </a:extLst>
          </p:cNvPr>
          <p:cNvSpPr/>
          <p:nvPr/>
        </p:nvSpPr>
        <p:spPr bwMode="auto">
          <a:xfrm>
            <a:off x="448215" y="3478391"/>
            <a:ext cx="3560993" cy="141210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384101" algn="l" defTabSz="663587" rtl="0" eaLnBrk="1" fontAlgn="ctr" latinLnBrk="0" hangingPunct="1">
              <a:lnSpc>
                <a:spcPct val="100000"/>
              </a:lnSpc>
              <a:spcBef>
                <a:spcPts val="200"/>
              </a:spcBef>
              <a:spcAft>
                <a:spcPts val="100"/>
              </a:spcAft>
              <a:buClrTx/>
              <a:buSzTx/>
              <a:buFontTx/>
              <a:buNone/>
              <a:tabLst/>
              <a:defRPr/>
            </a:pPr>
            <a:r>
              <a:rPr kumimoji="0" lang="en-US" sz="1372"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rPr>
              <a:t>All US Managed Customers and unmanaged customers</a:t>
            </a:r>
          </a:p>
          <a:p>
            <a:pPr marL="0" marR="0" lvl="0" indent="-384101" algn="l" defTabSz="663587" rtl="0" eaLnBrk="1" fontAlgn="ctr" latinLnBrk="0" hangingPunct="1">
              <a:lnSpc>
                <a:spcPct val="100000"/>
              </a:lnSpc>
              <a:spcBef>
                <a:spcPts val="200"/>
              </a:spcBef>
              <a:spcAft>
                <a:spcPts val="100"/>
              </a:spcAft>
              <a:buClrTx/>
              <a:buSzTx/>
              <a:buFontTx/>
              <a:buNone/>
              <a:tabLst/>
              <a:defRPr/>
            </a:pPr>
            <a:endParaRPr kumimoji="0" lang="en-US" sz="882"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endParaRPr>
          </a:p>
        </p:txBody>
      </p:sp>
      <p:grpSp>
        <p:nvGrpSpPr>
          <p:cNvPr id="15" name="Group 14">
            <a:extLst>
              <a:ext uri="{FF2B5EF4-FFF2-40B4-BE49-F238E27FC236}">
                <a16:creationId xmlns:a16="http://schemas.microsoft.com/office/drawing/2014/main" id="{CC1FD753-2CA4-43F1-BBD7-F542394A3EA4}"/>
              </a:ext>
            </a:extLst>
          </p:cNvPr>
          <p:cNvGrpSpPr/>
          <p:nvPr/>
        </p:nvGrpSpPr>
        <p:grpSpPr>
          <a:xfrm>
            <a:off x="4293288" y="2973078"/>
            <a:ext cx="3773797" cy="381152"/>
            <a:chOff x="3437681" y="3057069"/>
            <a:chExt cx="4704833" cy="388795"/>
          </a:xfrm>
        </p:grpSpPr>
        <p:sp>
          <p:nvSpPr>
            <p:cNvPr id="11" name="Rectangle 5">
              <a:extLst>
                <a:ext uri="{FF2B5EF4-FFF2-40B4-BE49-F238E27FC236}">
                  <a16:creationId xmlns:a16="http://schemas.microsoft.com/office/drawing/2014/main" id="{358DB354-F966-4E98-B8A3-7B7516AA69B0}"/>
                </a:ext>
              </a:extLst>
            </p:cNvPr>
            <p:cNvSpPr/>
            <p:nvPr/>
          </p:nvSpPr>
          <p:spPr>
            <a:xfrm>
              <a:off x="3437681" y="3057069"/>
              <a:ext cx="4704833" cy="388794"/>
            </a:xfrm>
            <a:prstGeom prst="rect">
              <a:avLst/>
            </a:prstGeom>
            <a:solidFill>
              <a:schemeClr val="accent1"/>
            </a:solidFill>
            <a:ln w="6350" cap="flat" cmpd="sng" algn="ctr">
              <a:solidFill>
                <a:schemeClr val="accent1"/>
              </a:solidFill>
              <a:prstDash val="solid"/>
              <a:miter lim="800000"/>
            </a:ln>
            <a:effectLst/>
          </p:spPr>
          <p:txBody>
            <a:bodyPr lIns="502849" tIns="457135" rIns="91427" bIns="457135" rtlCol="0" anchor="ctr"/>
            <a:lstStyle/>
            <a:p>
              <a:pPr marL="0" marR="0" lvl="0" indent="-384101" algn="l" defTabSz="663587" rtl="0" eaLnBrk="1" fontAlgn="ctr" latinLnBrk="0" hangingPunct="1">
                <a:lnSpc>
                  <a:spcPct val="100000"/>
                </a:lnSpc>
                <a:spcBef>
                  <a:spcPts val="0"/>
                </a:spcBef>
                <a:spcAft>
                  <a:spcPts val="120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Funding Limits</a:t>
              </a:r>
            </a:p>
          </p:txBody>
        </p:sp>
        <p:grpSp>
          <p:nvGrpSpPr>
            <p:cNvPr id="12" name="Group 11">
              <a:extLst>
                <a:ext uri="{FF2B5EF4-FFF2-40B4-BE49-F238E27FC236}">
                  <a16:creationId xmlns:a16="http://schemas.microsoft.com/office/drawing/2014/main" id="{E22E8A1E-2EA1-45C2-8C1F-E68CAD7CBA73}"/>
                </a:ext>
              </a:extLst>
            </p:cNvPr>
            <p:cNvGrpSpPr/>
            <p:nvPr/>
          </p:nvGrpSpPr>
          <p:grpSpPr>
            <a:xfrm>
              <a:off x="3437681" y="3057398"/>
              <a:ext cx="388794" cy="388466"/>
              <a:chOff x="3014971" y="2816488"/>
              <a:chExt cx="388794" cy="388466"/>
            </a:xfrm>
          </p:grpSpPr>
          <p:sp>
            <p:nvSpPr>
              <p:cNvPr id="13" name="Rectangle 12">
                <a:extLst>
                  <a:ext uri="{FF2B5EF4-FFF2-40B4-BE49-F238E27FC236}">
                    <a16:creationId xmlns:a16="http://schemas.microsoft.com/office/drawing/2014/main" id="{255AAB09-9C9A-4D78-9847-C355D74A437B}"/>
                  </a:ext>
                </a:extLst>
              </p:cNvPr>
              <p:cNvSpPr/>
              <p:nvPr/>
            </p:nvSpPr>
            <p:spPr bwMode="auto">
              <a:xfrm>
                <a:off x="3014971" y="2816488"/>
                <a:ext cx="388794" cy="388466"/>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Segoe UI Semilight" panose="020B0402040204020203" pitchFamily="34" charset="0"/>
                </a:endParaRPr>
              </a:p>
            </p:txBody>
          </p:sp>
          <p:grpSp>
            <p:nvGrpSpPr>
              <p:cNvPr id="14" name="Group 13">
                <a:extLst>
                  <a:ext uri="{FF2B5EF4-FFF2-40B4-BE49-F238E27FC236}">
                    <a16:creationId xmlns:a16="http://schemas.microsoft.com/office/drawing/2014/main" id="{2BAAC24B-6F56-4B6E-B1FA-67D394B43E25}"/>
                  </a:ext>
                </a:extLst>
              </p:cNvPr>
              <p:cNvGrpSpPr/>
              <p:nvPr/>
            </p:nvGrpSpPr>
            <p:grpSpPr>
              <a:xfrm>
                <a:off x="3088955" y="2890308"/>
                <a:ext cx="240826" cy="240826"/>
                <a:chOff x="-1676399" y="5675459"/>
                <a:chExt cx="629920" cy="629920"/>
              </a:xfrm>
            </p:grpSpPr>
            <p:sp>
              <p:nvSpPr>
                <p:cNvPr id="16" name="Money_3" title="Icon of a dollar sign">
                  <a:extLst>
                    <a:ext uri="{FF2B5EF4-FFF2-40B4-BE49-F238E27FC236}">
                      <a16:creationId xmlns:a16="http://schemas.microsoft.com/office/drawing/2014/main" id="{8AE74715-3651-4AD8-A8D2-D5093A3CB052}"/>
                    </a:ext>
                  </a:extLst>
                </p:cNvPr>
                <p:cNvSpPr>
                  <a:spLocks noChangeAspect="1" noEditPoints="1"/>
                </p:cNvSpPr>
                <p:nvPr/>
              </p:nvSpPr>
              <p:spPr bwMode="auto">
                <a:xfrm>
                  <a:off x="-1462465" y="5807539"/>
                  <a:ext cx="202053" cy="365760"/>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gradFill>
                      <a:gsLst>
                        <a:gs pos="0">
                          <a:srgbClr val="505050"/>
                        </a:gs>
                        <a:gs pos="100000">
                          <a:srgbClr val="505050"/>
                        </a:gs>
                      </a:gsLst>
                    </a:gradFill>
                    <a:effectLst/>
                    <a:uLnTx/>
                    <a:uFillTx/>
                    <a:latin typeface="Segoe UI Light"/>
                    <a:ea typeface="+mn-ea"/>
                    <a:cs typeface="+mn-cs"/>
                  </a:endParaRPr>
                </a:p>
              </p:txBody>
            </p:sp>
            <p:sp>
              <p:nvSpPr>
                <p:cNvPr id="18" name="Rectangle 17">
                  <a:extLst>
                    <a:ext uri="{FF2B5EF4-FFF2-40B4-BE49-F238E27FC236}">
                      <a16:creationId xmlns:a16="http://schemas.microsoft.com/office/drawing/2014/main" id="{57D7D061-FE56-42F4-A99C-F48CCF30A341}"/>
                    </a:ext>
                  </a:extLst>
                </p:cNvPr>
                <p:cNvSpPr/>
                <p:nvPr/>
              </p:nvSpPr>
              <p:spPr bwMode="auto">
                <a:xfrm>
                  <a:off x="-1676399" y="5675459"/>
                  <a:ext cx="629920" cy="629920"/>
                </a:xfrm>
                <a:prstGeom prst="rect">
                  <a:avLst/>
                </a:prstGeom>
                <a:noFill/>
                <a:ln>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Semilight" panose="020B0402040204020203" pitchFamily="34" charset="0"/>
                  </a:endParaRPr>
                </a:p>
              </p:txBody>
            </p:sp>
          </p:grpSp>
        </p:grpSp>
      </p:grpSp>
      <p:grpSp>
        <p:nvGrpSpPr>
          <p:cNvPr id="2" name="Group 1">
            <a:extLst>
              <a:ext uri="{FF2B5EF4-FFF2-40B4-BE49-F238E27FC236}">
                <a16:creationId xmlns:a16="http://schemas.microsoft.com/office/drawing/2014/main" id="{F2B772AE-0D9D-403B-B744-506A3C712953}"/>
              </a:ext>
            </a:extLst>
          </p:cNvPr>
          <p:cNvGrpSpPr/>
          <p:nvPr/>
        </p:nvGrpSpPr>
        <p:grpSpPr>
          <a:xfrm>
            <a:off x="448214" y="4915158"/>
            <a:ext cx="7560870" cy="1249634"/>
            <a:chOff x="457201" y="5582552"/>
            <a:chExt cx="7712481" cy="1274692"/>
          </a:xfrm>
        </p:grpSpPr>
        <p:sp>
          <p:nvSpPr>
            <p:cNvPr id="21" name="Rectangle 20">
              <a:extLst>
                <a:ext uri="{FF2B5EF4-FFF2-40B4-BE49-F238E27FC236}">
                  <a16:creationId xmlns:a16="http://schemas.microsoft.com/office/drawing/2014/main" id="{6A8F8541-9D78-499E-A850-77DEF35FD3D3}"/>
                </a:ext>
              </a:extLst>
            </p:cNvPr>
            <p:cNvSpPr/>
            <p:nvPr/>
          </p:nvSpPr>
          <p:spPr bwMode="auto">
            <a:xfrm>
              <a:off x="457201" y="6036278"/>
              <a:ext cx="7712477" cy="82096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231878" marR="0" lvl="0" indent="-231878" algn="l" defTabSz="914400" rtl="0" eaLnBrk="1" fontAlgn="auto" latinLnBrk="0" hangingPunct="1">
                <a:lnSpc>
                  <a:spcPct val="100000"/>
                </a:lnSpc>
                <a:spcBef>
                  <a:spcPts val="294"/>
                </a:spcBef>
                <a:spcAft>
                  <a:spcPts val="0"/>
                </a:spcAft>
                <a:buClrTx/>
                <a:buSzTx/>
                <a:buFont typeface="+mj-lt"/>
                <a:buAutoNum type="arabicPeriod"/>
                <a:tabLst/>
                <a:defRPr/>
              </a:pPr>
              <a:r>
                <a:rPr kumimoji="0" lang="en-US" sz="1078"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rPr>
                <a:t>Request funding and find full offer details: Partner Investment Engine (</a:t>
              </a:r>
              <a:r>
                <a:rPr kumimoji="0" lang="en-US" sz="1078" b="0" i="0" u="sng"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hlinkClick r:id="rId3"/>
                </a:rPr>
                <a:t>PIE</a:t>
              </a:r>
              <a:r>
                <a:rPr kumimoji="0" lang="en-US" sz="1078"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rPr>
                <a:t>)</a:t>
              </a:r>
            </a:p>
            <a:p>
              <a:pPr marL="231878" marR="0" lvl="0" indent="-231878" algn="l" defTabSz="914400" rtl="0" eaLnBrk="1" fontAlgn="auto" latinLnBrk="0" hangingPunct="1">
                <a:lnSpc>
                  <a:spcPct val="100000"/>
                </a:lnSpc>
                <a:spcBef>
                  <a:spcPts val="294"/>
                </a:spcBef>
                <a:spcAft>
                  <a:spcPts val="0"/>
                </a:spcAft>
                <a:buClrTx/>
                <a:buSzTx/>
                <a:buFont typeface="+mj-lt"/>
                <a:buAutoNum type="arabicPeriod"/>
                <a:tabLst/>
                <a:defRPr/>
              </a:pPr>
              <a:r>
                <a:rPr kumimoji="0" lang="en-US" sz="1078"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rPr>
                <a:t>Help and Support: </a:t>
              </a:r>
              <a:r>
                <a:rPr kumimoji="0" lang="en-US" sz="1078"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hlinkClick r:id="rId4"/>
                </a:rPr>
                <a:t>heromaker@microsoft.com</a:t>
              </a:r>
              <a:r>
                <a:rPr kumimoji="0" lang="en-US" sz="1078"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rPr>
                <a:t> </a:t>
              </a:r>
            </a:p>
            <a:p>
              <a:pPr marL="231878" marR="0" lvl="0" indent="-231878" algn="l" defTabSz="914400" rtl="0" eaLnBrk="1" fontAlgn="auto" latinLnBrk="0" hangingPunct="1">
                <a:lnSpc>
                  <a:spcPct val="100000"/>
                </a:lnSpc>
                <a:spcBef>
                  <a:spcPts val="294"/>
                </a:spcBef>
                <a:spcAft>
                  <a:spcPts val="0"/>
                </a:spcAft>
                <a:buClrTx/>
                <a:buSzTx/>
                <a:buFont typeface="+mj-lt"/>
                <a:buAutoNum type="arabicPeriod"/>
                <a:tabLst/>
                <a:defRPr/>
              </a:pPr>
              <a:r>
                <a:rPr kumimoji="0" lang="en-US" sz="1078"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rPr>
                <a:t>Attend Partner Readiness calls: Register</a:t>
              </a:r>
              <a:r>
                <a:rPr kumimoji="0" lang="en-US" sz="1078" b="1"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rPr>
                <a:t> </a:t>
              </a:r>
              <a:r>
                <a:rPr kumimoji="0" lang="en-US" sz="1078"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hlinkClick r:id="rId5"/>
                </a:rPr>
                <a:t>here</a:t>
              </a:r>
              <a:r>
                <a:rPr kumimoji="0" lang="en-US" sz="1078"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rPr>
                <a:t> to attend the weekly office hours on the US Cloud PIE programs and ECIF</a:t>
              </a:r>
            </a:p>
          </p:txBody>
        </p:sp>
        <p:grpSp>
          <p:nvGrpSpPr>
            <p:cNvPr id="4" name="Group 3">
              <a:extLst>
                <a:ext uri="{FF2B5EF4-FFF2-40B4-BE49-F238E27FC236}">
                  <a16:creationId xmlns:a16="http://schemas.microsoft.com/office/drawing/2014/main" id="{AB5F5427-C03A-4CD3-BEC3-C16CDB32A716}"/>
                </a:ext>
              </a:extLst>
            </p:cNvPr>
            <p:cNvGrpSpPr/>
            <p:nvPr/>
          </p:nvGrpSpPr>
          <p:grpSpPr>
            <a:xfrm>
              <a:off x="457202" y="5582552"/>
              <a:ext cx="7712480" cy="388794"/>
              <a:chOff x="457202" y="4935266"/>
              <a:chExt cx="7685312" cy="388794"/>
            </a:xfrm>
          </p:grpSpPr>
          <p:sp>
            <p:nvSpPr>
              <p:cNvPr id="22" name="Rectangle 5">
                <a:extLst>
                  <a:ext uri="{FF2B5EF4-FFF2-40B4-BE49-F238E27FC236}">
                    <a16:creationId xmlns:a16="http://schemas.microsoft.com/office/drawing/2014/main" id="{37A3AFF5-D3F5-4D42-91A8-147E6EEB3814}"/>
                  </a:ext>
                </a:extLst>
              </p:cNvPr>
              <p:cNvSpPr/>
              <p:nvPr/>
            </p:nvSpPr>
            <p:spPr>
              <a:xfrm>
                <a:off x="457202" y="4935266"/>
                <a:ext cx="7685312" cy="388794"/>
              </a:xfrm>
              <a:prstGeom prst="rect">
                <a:avLst/>
              </a:prstGeom>
              <a:solidFill>
                <a:schemeClr val="accent1"/>
              </a:solidFill>
              <a:ln w="6350" cap="flat" cmpd="sng" algn="ctr">
                <a:solidFill>
                  <a:schemeClr val="accent1"/>
                </a:solidFill>
                <a:prstDash val="solid"/>
                <a:miter lim="800000"/>
              </a:ln>
              <a:effectLst/>
            </p:spPr>
            <p:txBody>
              <a:bodyPr lIns="502849" tIns="457135" rIns="91427" bIns="457135" rtlCol="0" anchor="ctr"/>
              <a:lstStyle/>
              <a:p>
                <a:pPr marL="0" marR="0" lvl="0" indent="-384101" algn="l" defTabSz="663587" rtl="0" eaLnBrk="1" fontAlgn="ctr" latinLnBrk="0" hangingPunct="1">
                  <a:lnSpc>
                    <a:spcPct val="100000"/>
                  </a:lnSpc>
                  <a:spcBef>
                    <a:spcPts val="0"/>
                  </a:spcBef>
                  <a:spcAft>
                    <a:spcPts val="120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Next Steps</a:t>
                </a:r>
                <a:endParaRPr kumimoji="0" lang="en-US" sz="156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6" name="arrow_21" title="Icon of a diamond shape around a right angled arrow pointing to the right">
                <a:extLst>
                  <a:ext uri="{FF2B5EF4-FFF2-40B4-BE49-F238E27FC236}">
                    <a16:creationId xmlns:a16="http://schemas.microsoft.com/office/drawing/2014/main" id="{855BA9BD-120B-4776-A19A-AD387CABFD65}"/>
                  </a:ext>
                </a:extLst>
              </p:cNvPr>
              <p:cNvSpPr>
                <a:spLocks noChangeAspect="1" noEditPoints="1"/>
              </p:cNvSpPr>
              <p:nvPr/>
            </p:nvSpPr>
            <p:spPr bwMode="auto">
              <a:xfrm>
                <a:off x="533838" y="5012592"/>
                <a:ext cx="235519" cy="234471"/>
              </a:xfrm>
              <a:custGeom>
                <a:avLst/>
                <a:gdLst>
                  <a:gd name="T0" fmla="*/ 68 w 225"/>
                  <a:gd name="T1" fmla="*/ 180 h 224"/>
                  <a:gd name="T2" fmla="*/ 0 w 225"/>
                  <a:gd name="T3" fmla="*/ 112 h 224"/>
                  <a:gd name="T4" fmla="*/ 112 w 225"/>
                  <a:gd name="T5" fmla="*/ 0 h 224"/>
                  <a:gd name="T6" fmla="*/ 225 w 225"/>
                  <a:gd name="T7" fmla="*/ 112 h 224"/>
                  <a:gd name="T8" fmla="*/ 112 w 225"/>
                  <a:gd name="T9" fmla="*/ 224 h 224"/>
                  <a:gd name="T10" fmla="*/ 68 w 225"/>
                  <a:gd name="T11" fmla="*/ 180 h 224"/>
                  <a:gd name="T12" fmla="*/ 68 w 225"/>
                  <a:gd name="T13" fmla="*/ 112 h 224"/>
                  <a:gd name="T14" fmla="*/ 164 w 225"/>
                  <a:gd name="T15" fmla="*/ 112 h 224"/>
                  <a:gd name="T16" fmla="*/ 122 w 225"/>
                  <a:gd name="T17" fmla="*/ 154 h 224"/>
                  <a:gd name="T18" fmla="*/ 164 w 225"/>
                  <a:gd name="T19" fmla="*/ 112 h 224"/>
                  <a:gd name="T20" fmla="*/ 122 w 225"/>
                  <a:gd name="T21" fmla="*/ 7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4">
                    <a:moveTo>
                      <a:pt x="68" y="180"/>
                    </a:moveTo>
                    <a:lnTo>
                      <a:pt x="0" y="112"/>
                    </a:lnTo>
                    <a:lnTo>
                      <a:pt x="112" y="0"/>
                    </a:lnTo>
                    <a:lnTo>
                      <a:pt x="225" y="112"/>
                    </a:lnTo>
                    <a:lnTo>
                      <a:pt x="112" y="224"/>
                    </a:lnTo>
                    <a:lnTo>
                      <a:pt x="68" y="180"/>
                    </a:lnTo>
                    <a:lnTo>
                      <a:pt x="68" y="112"/>
                    </a:lnTo>
                    <a:lnTo>
                      <a:pt x="164" y="112"/>
                    </a:lnTo>
                    <a:moveTo>
                      <a:pt x="122" y="154"/>
                    </a:moveTo>
                    <a:lnTo>
                      <a:pt x="164" y="112"/>
                    </a:lnTo>
                    <a:lnTo>
                      <a:pt x="122" y="70"/>
                    </a:lnTo>
                  </a:path>
                </a:pathLst>
              </a:custGeom>
              <a:noFill/>
              <a:ln w="15875" cap="flat">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a:ea typeface="+mn-ea"/>
                  <a:cs typeface="+mn-cs"/>
                </a:endParaRPr>
              </a:p>
            </p:txBody>
          </p:sp>
        </p:grpSp>
      </p:grpSp>
      <p:grpSp>
        <p:nvGrpSpPr>
          <p:cNvPr id="5" name="Group 4">
            <a:extLst>
              <a:ext uri="{FF2B5EF4-FFF2-40B4-BE49-F238E27FC236}">
                <a16:creationId xmlns:a16="http://schemas.microsoft.com/office/drawing/2014/main" id="{7AF52E9A-610F-4AB2-A87A-CC4DF5CD95D9}"/>
              </a:ext>
            </a:extLst>
          </p:cNvPr>
          <p:cNvGrpSpPr/>
          <p:nvPr/>
        </p:nvGrpSpPr>
        <p:grpSpPr>
          <a:xfrm>
            <a:off x="433900" y="2973079"/>
            <a:ext cx="3575308" cy="381152"/>
            <a:chOff x="457202" y="3057069"/>
            <a:chExt cx="2874582" cy="388795"/>
          </a:xfrm>
        </p:grpSpPr>
        <p:sp>
          <p:nvSpPr>
            <p:cNvPr id="27" name="Rectangle 5">
              <a:extLst>
                <a:ext uri="{FF2B5EF4-FFF2-40B4-BE49-F238E27FC236}">
                  <a16:creationId xmlns:a16="http://schemas.microsoft.com/office/drawing/2014/main" id="{AAD8EBC8-FE5A-48F0-B8FB-2B4A1294182F}"/>
                </a:ext>
              </a:extLst>
            </p:cNvPr>
            <p:cNvSpPr/>
            <p:nvPr/>
          </p:nvSpPr>
          <p:spPr>
            <a:xfrm>
              <a:off x="457202" y="3057069"/>
              <a:ext cx="2874582" cy="388794"/>
            </a:xfrm>
            <a:prstGeom prst="rect">
              <a:avLst/>
            </a:prstGeom>
            <a:solidFill>
              <a:schemeClr val="accent1"/>
            </a:solidFill>
            <a:ln w="6350" cap="flat" cmpd="sng" algn="ctr">
              <a:solidFill>
                <a:schemeClr val="accent1"/>
              </a:solidFill>
              <a:prstDash val="solid"/>
              <a:miter lim="800000"/>
            </a:ln>
            <a:effectLst/>
          </p:spPr>
          <p:txBody>
            <a:bodyPr lIns="502849" tIns="457135" rIns="91427" bIns="457135" rtlCol="0" anchor="ctr"/>
            <a:lstStyle/>
            <a:p>
              <a:pPr marL="0" marR="0" lvl="0" indent="-384101" algn="l" defTabSz="663587" rtl="0" eaLnBrk="1" fontAlgn="ctr" latinLnBrk="0" hangingPunct="1">
                <a:lnSpc>
                  <a:spcPct val="100000"/>
                </a:lnSpc>
                <a:spcBef>
                  <a:spcPts val="0"/>
                </a:spcBef>
                <a:spcAft>
                  <a:spcPts val="120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Eligible Customers</a:t>
              </a:r>
            </a:p>
          </p:txBody>
        </p:sp>
        <p:sp>
          <p:nvSpPr>
            <p:cNvPr id="28" name="Rectangle 27">
              <a:extLst>
                <a:ext uri="{FF2B5EF4-FFF2-40B4-BE49-F238E27FC236}">
                  <a16:creationId xmlns:a16="http://schemas.microsoft.com/office/drawing/2014/main" id="{F69EF998-2401-4AA4-89DA-91554CB98254}"/>
                </a:ext>
              </a:extLst>
            </p:cNvPr>
            <p:cNvSpPr/>
            <p:nvPr/>
          </p:nvSpPr>
          <p:spPr bwMode="auto">
            <a:xfrm>
              <a:off x="457203" y="3057398"/>
              <a:ext cx="388794" cy="388466"/>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Segoe UI Semilight" panose="020B0402040204020203" pitchFamily="34" charset="0"/>
              </a:endParaRPr>
            </a:p>
          </p:txBody>
        </p:sp>
      </p:grpSp>
      <p:sp>
        <p:nvSpPr>
          <p:cNvPr id="29" name="people_12" title="Icon of three people">
            <a:extLst>
              <a:ext uri="{FF2B5EF4-FFF2-40B4-BE49-F238E27FC236}">
                <a16:creationId xmlns:a16="http://schemas.microsoft.com/office/drawing/2014/main" id="{006EF199-393A-4EAF-8FF5-9A46C35DA8CA}"/>
              </a:ext>
            </a:extLst>
          </p:cNvPr>
          <p:cNvSpPr>
            <a:spLocks noChangeAspect="1" noEditPoints="1"/>
          </p:cNvSpPr>
          <p:nvPr/>
        </p:nvSpPr>
        <p:spPr bwMode="auto">
          <a:xfrm>
            <a:off x="516967" y="2526120"/>
            <a:ext cx="243651" cy="20787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solidFill>
                <a:srgbClr val="575757"/>
              </a:solidFill>
              <a:effectLst/>
              <a:uLnTx/>
              <a:uFillTx/>
              <a:latin typeface="Segoe UI Light"/>
              <a:ea typeface="+mn-ea"/>
              <a:cs typeface="+mn-cs"/>
            </a:endParaRPr>
          </a:p>
        </p:txBody>
      </p:sp>
      <p:grpSp>
        <p:nvGrpSpPr>
          <p:cNvPr id="41" name="Group 40">
            <a:extLst>
              <a:ext uri="{FF2B5EF4-FFF2-40B4-BE49-F238E27FC236}">
                <a16:creationId xmlns:a16="http://schemas.microsoft.com/office/drawing/2014/main" id="{C0FAB3EA-F89F-4173-BE72-76BBD8C526D9}"/>
              </a:ext>
            </a:extLst>
          </p:cNvPr>
          <p:cNvGrpSpPr/>
          <p:nvPr/>
        </p:nvGrpSpPr>
        <p:grpSpPr>
          <a:xfrm>
            <a:off x="8235153" y="1067437"/>
            <a:ext cx="3522950" cy="1306156"/>
            <a:chOff x="5644036" y="1351085"/>
            <a:chExt cx="2525645" cy="1332347"/>
          </a:xfrm>
        </p:grpSpPr>
        <p:sp>
          <p:nvSpPr>
            <p:cNvPr id="30" name="Rectangle 29">
              <a:extLst>
                <a:ext uri="{FF2B5EF4-FFF2-40B4-BE49-F238E27FC236}">
                  <a16:creationId xmlns:a16="http://schemas.microsoft.com/office/drawing/2014/main" id="{B7AD82F4-65FC-4B6B-9A61-CE59B0F76FD4}"/>
                </a:ext>
              </a:extLst>
            </p:cNvPr>
            <p:cNvSpPr/>
            <p:nvPr/>
          </p:nvSpPr>
          <p:spPr bwMode="auto">
            <a:xfrm>
              <a:off x="5644037" y="1735480"/>
              <a:ext cx="2525644" cy="9479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384101" algn="l" defTabSz="663587" rtl="0" eaLnBrk="1" fontAlgn="ctr" latinLnBrk="0" hangingPunct="1">
                <a:lnSpc>
                  <a:spcPct val="100000"/>
                </a:lnSpc>
                <a:spcBef>
                  <a:spcPts val="100"/>
                </a:spcBef>
                <a:spcAft>
                  <a:spcPts val="100"/>
                </a:spcAft>
                <a:buClrTx/>
                <a:buSzTx/>
                <a:buFontTx/>
                <a:buNone/>
                <a:tabLst/>
                <a:defRPr/>
              </a:pPr>
              <a:r>
                <a:rPr kumimoji="0" lang="en-US" sz="1372"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rPr>
                <a:t>All US Silver or Gold Cloud Platform or Data Platform competency partners can participate in this program</a:t>
              </a:r>
            </a:p>
          </p:txBody>
        </p:sp>
        <p:grpSp>
          <p:nvGrpSpPr>
            <p:cNvPr id="38" name="Group 37">
              <a:extLst>
                <a:ext uri="{FF2B5EF4-FFF2-40B4-BE49-F238E27FC236}">
                  <a16:creationId xmlns:a16="http://schemas.microsoft.com/office/drawing/2014/main" id="{35198C2E-2D0B-43F5-9DE7-4A0233CFB9FB}"/>
                </a:ext>
              </a:extLst>
            </p:cNvPr>
            <p:cNvGrpSpPr/>
            <p:nvPr/>
          </p:nvGrpSpPr>
          <p:grpSpPr>
            <a:xfrm>
              <a:off x="5644036" y="1351085"/>
              <a:ext cx="2525644" cy="388794"/>
              <a:chOff x="5418707" y="1217248"/>
              <a:chExt cx="2723807" cy="388794"/>
            </a:xfrm>
          </p:grpSpPr>
          <p:sp>
            <p:nvSpPr>
              <p:cNvPr id="31" name="Rectangle 5">
                <a:extLst>
                  <a:ext uri="{FF2B5EF4-FFF2-40B4-BE49-F238E27FC236}">
                    <a16:creationId xmlns:a16="http://schemas.microsoft.com/office/drawing/2014/main" id="{CA923DFA-7D85-47D5-9CFF-C0E8DC9E39CF}"/>
                  </a:ext>
                </a:extLst>
              </p:cNvPr>
              <p:cNvSpPr/>
              <p:nvPr/>
            </p:nvSpPr>
            <p:spPr>
              <a:xfrm>
                <a:off x="5418708" y="1217248"/>
                <a:ext cx="2723806" cy="388794"/>
              </a:xfrm>
              <a:prstGeom prst="rect">
                <a:avLst/>
              </a:prstGeom>
              <a:solidFill>
                <a:schemeClr val="accent1"/>
              </a:solidFill>
              <a:ln w="6350" cap="flat" cmpd="sng" algn="ctr">
                <a:solidFill>
                  <a:schemeClr val="accent1"/>
                </a:solidFill>
                <a:prstDash val="solid"/>
                <a:miter lim="800000"/>
              </a:ln>
              <a:effectLst/>
            </p:spPr>
            <p:txBody>
              <a:bodyPr lIns="502849" tIns="457135" rIns="91427" bIns="457135" rtlCol="0" anchor="ctr"/>
              <a:lstStyle/>
              <a:p>
                <a:pPr marL="0" marR="0" lvl="0" indent="-384101" algn="l" defTabSz="663587" rtl="0" eaLnBrk="1" fontAlgn="ctr" latinLnBrk="0" hangingPunct="1">
                  <a:lnSpc>
                    <a:spcPct val="100000"/>
                  </a:lnSpc>
                  <a:spcBef>
                    <a:spcPts val="0"/>
                  </a:spcBef>
                  <a:spcAft>
                    <a:spcPts val="1200"/>
                  </a:spcAft>
                  <a:buClrTx/>
                  <a:buSzTx/>
                  <a:buFontTx/>
                  <a:buNone/>
                  <a:tabLst/>
                  <a:defRPr/>
                </a:pPr>
                <a:r>
                  <a:rPr kumimoji="0" lang="en-US" sz="1568"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Partner Eligibility</a:t>
                </a:r>
              </a:p>
            </p:txBody>
          </p:sp>
          <p:grpSp>
            <p:nvGrpSpPr>
              <p:cNvPr id="32" name="Group 31">
                <a:extLst>
                  <a:ext uri="{FF2B5EF4-FFF2-40B4-BE49-F238E27FC236}">
                    <a16:creationId xmlns:a16="http://schemas.microsoft.com/office/drawing/2014/main" id="{B460A3C7-783B-49FF-8CFD-A88CBEC0197E}"/>
                  </a:ext>
                </a:extLst>
              </p:cNvPr>
              <p:cNvGrpSpPr/>
              <p:nvPr/>
            </p:nvGrpSpPr>
            <p:grpSpPr>
              <a:xfrm>
                <a:off x="5418707" y="1217576"/>
                <a:ext cx="304720" cy="388466"/>
                <a:chOff x="5418707" y="1207413"/>
                <a:chExt cx="304720" cy="388466"/>
              </a:xfrm>
            </p:grpSpPr>
            <p:sp>
              <p:nvSpPr>
                <p:cNvPr id="33" name="Rectangle 32">
                  <a:extLst>
                    <a:ext uri="{FF2B5EF4-FFF2-40B4-BE49-F238E27FC236}">
                      <a16:creationId xmlns:a16="http://schemas.microsoft.com/office/drawing/2014/main" id="{B84AFFFC-15AD-46D3-9DD3-189C84651518}"/>
                    </a:ext>
                  </a:extLst>
                </p:cNvPr>
                <p:cNvSpPr/>
                <p:nvPr/>
              </p:nvSpPr>
              <p:spPr bwMode="auto">
                <a:xfrm>
                  <a:off x="5418707" y="1207413"/>
                  <a:ext cx="303484" cy="388466"/>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56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mn-ea"/>
                    <a:cs typeface="Segoe UI Semilight" panose="020B0402040204020203" pitchFamily="34" charset="0"/>
                  </a:endParaRPr>
                </a:p>
              </p:txBody>
            </p:sp>
            <p:sp>
              <p:nvSpPr>
                <p:cNvPr id="34" name="check 3" title="Icon of a checkmark with a circle around it">
                  <a:extLst>
                    <a:ext uri="{FF2B5EF4-FFF2-40B4-BE49-F238E27FC236}">
                      <a16:creationId xmlns:a16="http://schemas.microsoft.com/office/drawing/2014/main" id="{BFBE8A84-2BDF-4187-9D9F-264E6ABDA382}"/>
                    </a:ext>
                  </a:extLst>
                </p:cNvPr>
                <p:cNvSpPr>
                  <a:spLocks noChangeAspect="1" noEditPoints="1"/>
                </p:cNvSpPr>
                <p:nvPr/>
              </p:nvSpPr>
              <p:spPr bwMode="auto">
                <a:xfrm>
                  <a:off x="5504017" y="1293192"/>
                  <a:ext cx="219410" cy="218138"/>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575757"/>
                    </a:solidFill>
                    <a:effectLst/>
                    <a:uLnTx/>
                    <a:uFillTx/>
                    <a:latin typeface="Segoe UI Light"/>
                    <a:ea typeface="+mn-ea"/>
                    <a:cs typeface="+mn-cs"/>
                  </a:endParaRPr>
                </a:p>
              </p:txBody>
            </p:sp>
          </p:grpSp>
        </p:grpSp>
      </p:grpSp>
      <p:grpSp>
        <p:nvGrpSpPr>
          <p:cNvPr id="20" name="Group 19">
            <a:extLst>
              <a:ext uri="{FF2B5EF4-FFF2-40B4-BE49-F238E27FC236}">
                <a16:creationId xmlns:a16="http://schemas.microsoft.com/office/drawing/2014/main" id="{27A00A90-7BEF-4DC7-B5D7-5B24151FE34F}"/>
              </a:ext>
            </a:extLst>
          </p:cNvPr>
          <p:cNvGrpSpPr/>
          <p:nvPr/>
        </p:nvGrpSpPr>
        <p:grpSpPr>
          <a:xfrm>
            <a:off x="474847" y="930735"/>
            <a:ext cx="7416559" cy="434966"/>
            <a:chOff x="457203" y="1212850"/>
            <a:chExt cx="4810877" cy="443688"/>
          </a:xfrm>
        </p:grpSpPr>
        <p:sp>
          <p:nvSpPr>
            <p:cNvPr id="23" name="Rectangle 5">
              <a:extLst>
                <a:ext uri="{FF2B5EF4-FFF2-40B4-BE49-F238E27FC236}">
                  <a16:creationId xmlns:a16="http://schemas.microsoft.com/office/drawing/2014/main" id="{C74C3D7A-F89F-46CF-9EB1-4BFC5E031C8C}"/>
                </a:ext>
              </a:extLst>
            </p:cNvPr>
            <p:cNvSpPr/>
            <p:nvPr/>
          </p:nvSpPr>
          <p:spPr>
            <a:xfrm>
              <a:off x="457203" y="1212850"/>
              <a:ext cx="4810877" cy="443688"/>
            </a:xfrm>
            <a:prstGeom prst="rect">
              <a:avLst/>
            </a:prstGeom>
            <a:solidFill>
              <a:schemeClr val="accent1"/>
            </a:solidFill>
            <a:ln w="6350" cap="flat" cmpd="sng" algn="ctr">
              <a:solidFill>
                <a:schemeClr val="accent1"/>
              </a:solidFill>
              <a:prstDash val="solid"/>
              <a:miter lim="800000"/>
            </a:ln>
            <a:effectLst/>
          </p:spPr>
          <p:txBody>
            <a:bodyPr lIns="502849" tIns="457135" rIns="91427" bIns="457135" rtlCol="0" anchor="ctr"/>
            <a:lstStyle/>
            <a:p>
              <a:pPr marL="0" marR="0" lvl="0" indent="0" algn="l" defTabSz="1158365" rtl="0" eaLnBrk="1" fontAlgn="auto" latinLnBrk="0" hangingPunct="1">
                <a:lnSpc>
                  <a:spcPct val="100000"/>
                </a:lnSpc>
                <a:spcBef>
                  <a:spcPts val="0"/>
                </a:spcBef>
                <a:spcAft>
                  <a:spcPts val="1200"/>
                </a:spcAft>
                <a:buClrTx/>
                <a:buSzTx/>
                <a:buFontTx/>
                <a:buNone/>
                <a:tabLst/>
                <a:defRPr/>
              </a:pPr>
              <a:r>
                <a:rPr kumimoji="0" lang="en-US" sz="1568"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Offer Summary</a:t>
              </a:r>
            </a:p>
          </p:txBody>
        </p:sp>
        <p:grpSp>
          <p:nvGrpSpPr>
            <p:cNvPr id="35" name="Group 34">
              <a:extLst>
                <a:ext uri="{FF2B5EF4-FFF2-40B4-BE49-F238E27FC236}">
                  <a16:creationId xmlns:a16="http://schemas.microsoft.com/office/drawing/2014/main" id="{2283F3F8-ECB7-499E-99AB-A686C22062F1}"/>
                </a:ext>
              </a:extLst>
            </p:cNvPr>
            <p:cNvGrpSpPr/>
            <p:nvPr/>
          </p:nvGrpSpPr>
          <p:grpSpPr>
            <a:xfrm>
              <a:off x="504546" y="1277586"/>
              <a:ext cx="275560" cy="252302"/>
              <a:chOff x="-876304" y="1754505"/>
              <a:chExt cx="379851" cy="347791"/>
            </a:xfrm>
          </p:grpSpPr>
          <p:sp>
            <p:nvSpPr>
              <p:cNvPr id="36" name="hand_2" title="Icon of a hand held out">
                <a:extLst>
                  <a:ext uri="{FF2B5EF4-FFF2-40B4-BE49-F238E27FC236}">
                    <a16:creationId xmlns:a16="http://schemas.microsoft.com/office/drawing/2014/main" id="{F63E57E9-0BFA-4BC9-8384-7F5522580ED9}"/>
                  </a:ext>
                </a:extLst>
              </p:cNvPr>
              <p:cNvSpPr>
                <a:spLocks noChangeAspect="1"/>
              </p:cNvSpPr>
              <p:nvPr/>
            </p:nvSpPr>
            <p:spPr bwMode="auto">
              <a:xfrm>
                <a:off x="-876304" y="1913221"/>
                <a:ext cx="379851" cy="189075"/>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gradFill>
                    <a:gsLst>
                      <a:gs pos="0">
                        <a:srgbClr val="505050"/>
                      </a:gs>
                      <a:gs pos="100000">
                        <a:srgbClr val="505050"/>
                      </a:gs>
                    </a:gsLst>
                  </a:gradFill>
                  <a:effectLst/>
                  <a:uLnTx/>
                  <a:uFillTx/>
                  <a:latin typeface="Segoe UI Light"/>
                  <a:ea typeface="+mn-ea"/>
                  <a:cs typeface="+mn-cs"/>
                </a:endParaRPr>
              </a:p>
            </p:txBody>
          </p:sp>
          <p:sp>
            <p:nvSpPr>
              <p:cNvPr id="37" name="arrow_24" title="Icon of an arrow pointing out of a box">
                <a:extLst>
                  <a:ext uri="{FF2B5EF4-FFF2-40B4-BE49-F238E27FC236}">
                    <a16:creationId xmlns:a16="http://schemas.microsoft.com/office/drawing/2014/main" id="{A59B4291-31DD-4108-A991-651653BCBB1C}"/>
                  </a:ext>
                </a:extLst>
              </p:cNvPr>
              <p:cNvSpPr>
                <a:spLocks noChangeAspect="1" noEditPoints="1"/>
              </p:cNvSpPr>
              <p:nvPr/>
            </p:nvSpPr>
            <p:spPr bwMode="auto">
              <a:xfrm>
                <a:off x="-708672" y="1754505"/>
                <a:ext cx="207820" cy="158715"/>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bg1"/>
                </a:solidFill>
                <a:prstDash val="solid"/>
                <a:miter lim="800000"/>
                <a:headEnd/>
                <a:tailEnd/>
              </a:ln>
              <a:extLst/>
            </p:spPr>
            <p:txBody>
              <a:bodyPr vert="horz" wrap="square" lIns="91427" tIns="45713" rIns="91427" bIns="45713"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Light"/>
                  <a:ea typeface="+mn-ea"/>
                  <a:cs typeface="+mn-cs"/>
                </a:endParaRPr>
              </a:p>
            </p:txBody>
          </p:sp>
        </p:grpSp>
      </p:grpSp>
      <p:sp>
        <p:nvSpPr>
          <p:cNvPr id="47" name="TextBox 46">
            <a:extLst>
              <a:ext uri="{FF2B5EF4-FFF2-40B4-BE49-F238E27FC236}">
                <a16:creationId xmlns:a16="http://schemas.microsoft.com/office/drawing/2014/main" id="{7CED41F5-383C-4D7F-95E1-C7E5E3A4AB1C}"/>
              </a:ext>
            </a:extLst>
          </p:cNvPr>
          <p:cNvSpPr txBox="1"/>
          <p:nvPr/>
        </p:nvSpPr>
        <p:spPr>
          <a:xfrm>
            <a:off x="4293286" y="3458010"/>
            <a:ext cx="3799978" cy="711952"/>
          </a:xfrm>
          <a:prstGeom prst="rect">
            <a:avLst/>
          </a:prstGeom>
          <a:noFill/>
        </p:spPr>
        <p:txBody>
          <a:bodyPr wrap="square" lIns="179285" tIns="143428" rIns="179285" bIns="143428" rtlCol="0">
            <a:sp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372" b="0" i="0" u="none" strike="noStrike" kern="1200" cap="none" spc="0" normalizeH="0" baseline="0" noProof="0" dirty="0">
                <a:ln>
                  <a:noFill/>
                </a:ln>
                <a:solidFill>
                  <a:srgbClr val="282828"/>
                </a:solidFill>
                <a:effectLst/>
                <a:uLnTx/>
                <a:uFillTx/>
                <a:latin typeface="Segoe UI Light"/>
                <a:ea typeface="+mn-ea"/>
                <a:cs typeface="Segoe UI" pitchFamily="34" charset="0"/>
              </a:rPr>
              <a:t>The payout for the program is $1.5K per activity</a:t>
            </a:r>
          </a:p>
        </p:txBody>
      </p:sp>
      <p:grpSp>
        <p:nvGrpSpPr>
          <p:cNvPr id="51" name="Group 50">
            <a:extLst>
              <a:ext uri="{FF2B5EF4-FFF2-40B4-BE49-F238E27FC236}">
                <a16:creationId xmlns:a16="http://schemas.microsoft.com/office/drawing/2014/main" id="{E9720549-7038-403A-931C-AE2C3E8FDC16}"/>
              </a:ext>
            </a:extLst>
          </p:cNvPr>
          <p:cNvGrpSpPr/>
          <p:nvPr/>
        </p:nvGrpSpPr>
        <p:grpSpPr>
          <a:xfrm>
            <a:off x="8235154" y="2439321"/>
            <a:ext cx="3508632" cy="3725472"/>
            <a:chOff x="8400288" y="1605907"/>
            <a:chExt cx="3578987" cy="3549931"/>
          </a:xfrm>
        </p:grpSpPr>
        <p:sp>
          <p:nvSpPr>
            <p:cNvPr id="52" name="Rectangle 51">
              <a:extLst>
                <a:ext uri="{FF2B5EF4-FFF2-40B4-BE49-F238E27FC236}">
                  <a16:creationId xmlns:a16="http://schemas.microsoft.com/office/drawing/2014/main" id="{57452016-E543-49D4-8390-378650065E18}"/>
                </a:ext>
              </a:extLst>
            </p:cNvPr>
            <p:cNvSpPr/>
            <p:nvPr/>
          </p:nvSpPr>
          <p:spPr bwMode="auto">
            <a:xfrm>
              <a:off x="8400288" y="1994318"/>
              <a:ext cx="3578987" cy="316152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Segoe UI" pitchFamily="34" charset="0"/>
                </a:rPr>
                <a:t>In-person activities, such as:</a:t>
              </a:r>
            </a:p>
            <a:p>
              <a:pPr marL="224097" marR="0" lvl="0" indent="-164960" algn="l" defTabSz="914102" rtl="0" eaLnBrk="1" fontAlgn="base" latinLnBrk="0" hangingPunct="1">
                <a:lnSpc>
                  <a:spcPct val="100000"/>
                </a:lnSpc>
                <a:spcBef>
                  <a:spcPts val="588"/>
                </a:spcBef>
                <a:spcAft>
                  <a:spcPct val="0"/>
                </a:spcAft>
                <a:buClrTx/>
                <a:buSzTx/>
                <a:buFont typeface="Arial" panose="020B0604020202020204" pitchFamily="34" charset="0"/>
                <a:buChar char="•"/>
                <a:tabLst/>
                <a:defRPr/>
              </a:pPr>
              <a:r>
                <a:rPr kumimoji="0" lang="en-US" sz="1372" b="0" i="0" u="none" strike="noStrike" kern="1200" cap="none" spc="0" normalizeH="0" baseline="0" noProof="0" dirty="0">
                  <a:ln>
                    <a:noFill/>
                  </a:ln>
                  <a:solidFill>
                    <a:sysClr val="windowText" lastClr="000000"/>
                  </a:solidFill>
                  <a:effectLst/>
                  <a:uLnTx/>
                  <a:uFillTx/>
                  <a:latin typeface="Segoe UI Light"/>
                  <a:ea typeface="+mn-ea"/>
                  <a:cs typeface="Segoe UI" pitchFamily="34" charset="0"/>
                </a:rPr>
                <a:t>Executive Roundtables</a:t>
              </a:r>
            </a:p>
            <a:p>
              <a:pPr marL="224097" marR="0" lvl="0" indent="-164960" algn="l" defTabSz="914102" rtl="0" eaLnBrk="1" fontAlgn="base" latinLnBrk="0" hangingPunct="1">
                <a:lnSpc>
                  <a:spcPct val="100000"/>
                </a:lnSpc>
                <a:spcBef>
                  <a:spcPts val="588"/>
                </a:spcBef>
                <a:spcAft>
                  <a:spcPct val="0"/>
                </a:spcAft>
                <a:buClrTx/>
                <a:buSzTx/>
                <a:buFont typeface="Arial" panose="020B0604020202020204" pitchFamily="34" charset="0"/>
                <a:buChar char="•"/>
                <a:tabLst/>
                <a:defRPr/>
              </a:pPr>
              <a:r>
                <a:rPr kumimoji="0" lang="en-US" sz="1372" b="0" i="0" u="none" strike="noStrike" kern="1200" cap="none" spc="0" normalizeH="0" baseline="0" noProof="0" dirty="0">
                  <a:ln>
                    <a:noFill/>
                  </a:ln>
                  <a:solidFill>
                    <a:sysClr val="windowText" lastClr="000000"/>
                  </a:solidFill>
                  <a:effectLst/>
                  <a:uLnTx/>
                  <a:uFillTx/>
                  <a:latin typeface="Segoe UI Light"/>
                  <a:ea typeface="+mn-ea"/>
                  <a:cs typeface="Segoe UI" pitchFamily="34" charset="0"/>
                </a:rPr>
                <a:t>Solution Roadshows</a:t>
              </a:r>
            </a:p>
            <a:p>
              <a:pPr marL="224097" marR="0" lvl="0" indent="-164960" algn="l" defTabSz="914102" rtl="0" eaLnBrk="1" fontAlgn="base" latinLnBrk="0" hangingPunct="1">
                <a:lnSpc>
                  <a:spcPct val="100000"/>
                </a:lnSpc>
                <a:spcBef>
                  <a:spcPts val="588"/>
                </a:spcBef>
                <a:spcAft>
                  <a:spcPct val="0"/>
                </a:spcAft>
                <a:buClrTx/>
                <a:buSzTx/>
                <a:buFont typeface="Arial" panose="020B0604020202020204" pitchFamily="34" charset="0"/>
                <a:buChar char="•"/>
                <a:tabLst/>
                <a:defRPr/>
              </a:pPr>
              <a:r>
                <a:rPr kumimoji="0" lang="en-US" sz="1372" b="0" i="0" u="none" strike="noStrike" kern="1200" cap="none" spc="0" normalizeH="0" baseline="0" noProof="0" dirty="0">
                  <a:ln>
                    <a:noFill/>
                  </a:ln>
                  <a:solidFill>
                    <a:sysClr val="windowText" lastClr="000000"/>
                  </a:solidFill>
                  <a:effectLst/>
                  <a:uLnTx/>
                  <a:uFillTx/>
                  <a:latin typeface="Segoe UI Light"/>
                  <a:ea typeface="+mn-ea"/>
                  <a:cs typeface="Segoe UI" pitchFamily="34" charset="0"/>
                </a:rPr>
                <a:t>Hackfests</a:t>
              </a:r>
            </a:p>
            <a:p>
              <a:pPr marL="224097" marR="0" lvl="0" indent="-164960" algn="l" defTabSz="914102" rtl="0" eaLnBrk="1" fontAlgn="base" latinLnBrk="0" hangingPunct="1">
                <a:lnSpc>
                  <a:spcPct val="100000"/>
                </a:lnSpc>
                <a:spcBef>
                  <a:spcPts val="588"/>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w="0"/>
                  <a:solidFill>
                    <a:srgbClr val="0195FF"/>
                  </a:solidFill>
                  <a:effectLst>
                    <a:outerShdw blurRad="38100" dist="25400" dir="5400000" algn="ctr" rotWithShape="0">
                      <a:srgbClr val="6E747A">
                        <a:alpha val="43000"/>
                      </a:srgbClr>
                    </a:outerShdw>
                  </a:effectLst>
                  <a:uLnTx/>
                  <a:uFillTx/>
                  <a:latin typeface="Segoe UI Light"/>
                  <a:ea typeface="+mn-ea"/>
                  <a:cs typeface="Segoe UI" pitchFamily="34" charset="0"/>
                </a:rPr>
                <a:t>Bots-in-a-Day</a:t>
              </a:r>
            </a:p>
            <a:p>
              <a:pPr marL="224097" marR="0" lvl="0" indent="-164960" algn="l" defTabSz="914102" rtl="0" eaLnBrk="1" fontAlgn="base" latinLnBrk="0" hangingPunct="1">
                <a:lnSpc>
                  <a:spcPct val="100000"/>
                </a:lnSpc>
                <a:spcBef>
                  <a:spcPts val="588"/>
                </a:spcBef>
                <a:spcAft>
                  <a:spcPct val="0"/>
                </a:spcAft>
                <a:buClrTx/>
                <a:buSzTx/>
                <a:buFont typeface="Arial" panose="020B0604020202020204" pitchFamily="34" charset="0"/>
                <a:buChar char="•"/>
                <a:tabLst/>
                <a:defRPr/>
              </a:pPr>
              <a:r>
                <a:rPr kumimoji="0" lang="en-US" sz="1372" b="0" i="0" u="none" strike="noStrike" kern="1200" cap="none" spc="0" normalizeH="0" baseline="0" noProof="0" dirty="0">
                  <a:ln>
                    <a:noFill/>
                  </a:ln>
                  <a:solidFill>
                    <a:sysClr val="windowText" lastClr="000000"/>
                  </a:solidFill>
                  <a:effectLst/>
                  <a:uLnTx/>
                  <a:uFillTx/>
                  <a:latin typeface="Segoe UI Light"/>
                  <a:ea typeface="+mn-ea"/>
                  <a:cs typeface="Segoe UI" pitchFamily="34" charset="0"/>
                </a:rPr>
                <a:t>Dashboard-in-a-Day</a:t>
              </a:r>
            </a:p>
            <a:p>
              <a:pPr marL="224097" marR="0" lvl="0" indent="-164960" algn="l" defTabSz="914102" rtl="0" eaLnBrk="1" fontAlgn="base" latinLnBrk="0" hangingPunct="1">
                <a:lnSpc>
                  <a:spcPct val="100000"/>
                </a:lnSpc>
                <a:spcBef>
                  <a:spcPts val="588"/>
                </a:spcBef>
                <a:spcAft>
                  <a:spcPct val="0"/>
                </a:spcAft>
                <a:buClrTx/>
                <a:buSzTx/>
                <a:buFont typeface="Arial" panose="020B0604020202020204" pitchFamily="34" charset="0"/>
                <a:buChar char="•"/>
                <a:tabLst/>
                <a:defRPr/>
              </a:pPr>
              <a:r>
                <a:rPr kumimoji="0" lang="en-US" sz="1372" b="0" i="0" u="none" strike="noStrike" kern="1200" cap="none" spc="0" normalizeH="0" baseline="0" noProof="0" dirty="0">
                  <a:ln>
                    <a:noFill/>
                  </a:ln>
                  <a:solidFill>
                    <a:sysClr val="windowText" lastClr="000000"/>
                  </a:solidFill>
                  <a:effectLst/>
                  <a:uLnTx/>
                  <a:uFillTx/>
                  <a:latin typeface="Segoe UI Light"/>
                  <a:ea typeface="+mn-ea"/>
                  <a:cs typeface="Segoe UI" pitchFamily="34" charset="0"/>
                </a:rPr>
                <a:t>Microsoft Cloud Workshops (MCW)</a:t>
              </a:r>
            </a:p>
            <a:p>
              <a:pPr marL="224097" marR="0" lvl="0" indent="-164960" algn="l" defTabSz="914102" rtl="0" eaLnBrk="1" fontAlgn="base" latinLnBrk="0" hangingPunct="1">
                <a:lnSpc>
                  <a:spcPct val="100000"/>
                </a:lnSpc>
                <a:spcBef>
                  <a:spcPts val="588"/>
                </a:spcBef>
                <a:spcAft>
                  <a:spcPct val="0"/>
                </a:spcAft>
                <a:buClrTx/>
                <a:buSzTx/>
                <a:buFont typeface="Arial" panose="020B0604020202020204" pitchFamily="34" charset="0"/>
                <a:buChar char="•"/>
                <a:tabLst/>
                <a:defRPr/>
              </a:pPr>
              <a:r>
                <a:rPr kumimoji="0" lang="en-US" sz="1372" b="0" i="0" u="none" strike="noStrike" kern="1200" cap="none" spc="0" normalizeH="0" baseline="0" noProof="0" dirty="0">
                  <a:ln>
                    <a:noFill/>
                  </a:ln>
                  <a:solidFill>
                    <a:sysClr val="windowText" lastClr="000000"/>
                  </a:solidFill>
                  <a:effectLst/>
                  <a:uLnTx/>
                  <a:uFillTx/>
                  <a:latin typeface="Segoe UI Semilight"/>
                  <a:ea typeface="+mn-ea"/>
                  <a:cs typeface="Segoe UI" pitchFamily="34" charset="0"/>
                </a:rPr>
                <a:t>Cloud immersion Experiences (CIE)</a:t>
              </a:r>
            </a:p>
          </p:txBody>
        </p:sp>
        <p:sp>
          <p:nvSpPr>
            <p:cNvPr id="53" name="Rectangle 52">
              <a:extLst>
                <a:ext uri="{FF2B5EF4-FFF2-40B4-BE49-F238E27FC236}">
                  <a16:creationId xmlns:a16="http://schemas.microsoft.com/office/drawing/2014/main" id="{90F900FE-F439-4CF1-B737-461B40D3DE04}"/>
                </a:ext>
              </a:extLst>
            </p:cNvPr>
            <p:cNvSpPr/>
            <p:nvPr/>
          </p:nvSpPr>
          <p:spPr bwMode="auto">
            <a:xfrm>
              <a:off x="8400288" y="1605907"/>
              <a:ext cx="3578987" cy="388411"/>
            </a:xfrm>
            <a:prstGeom prst="rect">
              <a:avLst/>
            </a:prstGeom>
            <a:solidFill>
              <a:schemeClr val="accent1"/>
            </a:solidFill>
            <a:ln w="6350" cap="flat" cmpd="sng" algn="ctr">
              <a:solidFill>
                <a:schemeClr val="accent1"/>
              </a:solidFill>
              <a:prstDash val="solid"/>
              <a:miter lim="800000"/>
            </a:ln>
            <a:effectLst/>
          </p:spPr>
          <p:txBody>
            <a:bodyPr lIns="502849" tIns="457135" rIns="91427" bIns="457135" rtlCol="0" anchor="ctr"/>
            <a:lstStyle/>
            <a:p>
              <a:pPr marL="0" marR="0" lvl="0" indent="0" algn="l" defTabSz="1158365" rtl="0" eaLnBrk="1" fontAlgn="auto" latinLnBrk="0" hangingPunct="1">
                <a:lnSpc>
                  <a:spcPct val="100000"/>
                </a:lnSpc>
                <a:spcBef>
                  <a:spcPts val="0"/>
                </a:spcBef>
                <a:spcAft>
                  <a:spcPts val="1200"/>
                </a:spcAft>
                <a:buClrTx/>
                <a:buSzTx/>
                <a:buFontTx/>
                <a:buNone/>
                <a:tabLst/>
                <a:defRPr/>
              </a:pPr>
              <a:r>
                <a:rPr kumimoji="0" lang="en-US" sz="1568"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Types of Activities Supported</a:t>
              </a:r>
            </a:p>
          </p:txBody>
        </p:sp>
      </p:grpSp>
      <p:sp>
        <p:nvSpPr>
          <p:cNvPr id="54" name="check 3" title="Icon of a checkmark with a circle around it">
            <a:extLst>
              <a:ext uri="{FF2B5EF4-FFF2-40B4-BE49-F238E27FC236}">
                <a16:creationId xmlns:a16="http://schemas.microsoft.com/office/drawing/2014/main" id="{B8206736-0D6B-41B0-BE8F-35D1007538FC}"/>
              </a:ext>
            </a:extLst>
          </p:cNvPr>
          <p:cNvSpPr>
            <a:spLocks noChangeAspect="1" noEditPoints="1"/>
          </p:cNvSpPr>
          <p:nvPr/>
        </p:nvSpPr>
        <p:spPr bwMode="auto">
          <a:xfrm>
            <a:off x="8327214" y="2526120"/>
            <a:ext cx="169451" cy="20420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solidFill>
            <a:schemeClr val="accent1"/>
          </a:solidFill>
          <a:ln w="15875" cap="sq">
            <a:solidFill>
              <a:srgbClr val="FFFFFF"/>
            </a:solidFill>
            <a:prstDash val="solid"/>
            <a:miter lim="800000"/>
            <a:headEnd/>
            <a:tailEnd/>
          </a:ln>
          <a:extLst/>
        </p:spPr>
        <p:txBody>
          <a:bodyPr vert="horz" wrap="square" lIns="91401" tIns="45700" rIns="91401" bIns="45700"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370" b="0" i="0" u="none" strike="noStrike" kern="0" cap="none" spc="0" normalizeH="0" baseline="0" noProof="0">
              <a:ln>
                <a:noFill/>
              </a:ln>
              <a:solidFill>
                <a:srgbClr val="282828"/>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0E9F8451-F06E-4621-93BF-D4AA417160A7}"/>
              </a:ext>
            </a:extLst>
          </p:cNvPr>
          <p:cNvSpPr/>
          <p:nvPr/>
        </p:nvSpPr>
        <p:spPr>
          <a:xfrm>
            <a:off x="433899" y="1451474"/>
            <a:ext cx="7416559" cy="1034984"/>
          </a:xfrm>
          <a:prstGeom prst="rect">
            <a:avLst/>
          </a:prstGeom>
        </p:spPr>
        <p:txBody>
          <a:bodyPr wrap="square">
            <a:spAutoFit/>
          </a:bodyPr>
          <a:lstStyle/>
          <a:p>
            <a:pPr marL="0" marR="0" lvl="0" indent="0" algn="l" defTabSz="914400" rtl="0" eaLnBrk="1" fontAlgn="auto" latinLnBrk="0" hangingPunct="1">
              <a:lnSpc>
                <a:spcPct val="107000"/>
              </a:lnSpc>
              <a:spcBef>
                <a:spcPts val="0"/>
              </a:spcBef>
              <a:spcAft>
                <a:spcPts val="784"/>
              </a:spcAft>
              <a:buClrTx/>
              <a:buSzTx/>
              <a:buFontTx/>
              <a:buNone/>
              <a:tabLst/>
              <a:defRPr/>
            </a:pPr>
            <a:r>
              <a:rPr kumimoji="0" lang="en-US" sz="1372" b="0" i="0" u="none" strike="noStrike" kern="1200" cap="none" spc="0" normalizeH="0" baseline="0" noProof="0" dirty="0">
                <a:ln>
                  <a:noFill/>
                </a:ln>
                <a:solidFill>
                  <a:srgbClr val="575757"/>
                </a:solidFill>
                <a:effectLst/>
                <a:uLnTx/>
                <a:uFillTx/>
                <a:latin typeface="Segoe UI Light"/>
                <a:ea typeface="+mn-ea"/>
                <a:cs typeface="Segoe UI Semilight" panose="020B0402040204020203" pitchFamily="34" charset="0"/>
              </a:rPr>
              <a:t>The FY19 1:Many Partner-Led Azure Customer Experience (PACE) provides funding and marketing BoM to support 1:Many partner-led, in-person customer events such as executive roundtables and solution roadshows. </a:t>
            </a:r>
          </a:p>
          <a:p>
            <a:pPr marL="0" marR="0" lvl="0" indent="0" algn="l" defTabSz="914400" rtl="0" eaLnBrk="1" fontAlgn="auto" latinLnBrk="0" hangingPunct="1">
              <a:lnSpc>
                <a:spcPct val="100000"/>
              </a:lnSpc>
              <a:spcBef>
                <a:spcPts val="0"/>
              </a:spcBef>
              <a:spcAft>
                <a:spcPts val="784"/>
              </a:spcAft>
              <a:buClrTx/>
              <a:buSzTx/>
              <a:buFontTx/>
              <a:buNone/>
              <a:tabLst/>
              <a:defRPr/>
            </a:pPr>
            <a:r>
              <a:rPr kumimoji="0" lang="en-US" sz="1078" b="0" i="0" u="none" strike="noStrike" kern="1200" cap="none" spc="0" normalizeH="0" baseline="0" noProof="0" dirty="0">
                <a:ln>
                  <a:noFill/>
                </a:ln>
                <a:solidFill>
                  <a:srgbClr val="575757"/>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372" b="0" i="0" u="none" strike="noStrike" kern="1200" cap="none" spc="0" normalizeH="0" baseline="0" noProof="0" dirty="0">
              <a:ln>
                <a:noFill/>
              </a:ln>
              <a:solidFill>
                <a:srgbClr val="575757"/>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42" name="Title 1">
            <a:extLst>
              <a:ext uri="{FF2B5EF4-FFF2-40B4-BE49-F238E27FC236}">
                <a16:creationId xmlns:a16="http://schemas.microsoft.com/office/drawing/2014/main" id="{C1868266-9CC6-4D8C-AC60-99466C1E16C8}"/>
              </a:ext>
            </a:extLst>
          </p:cNvPr>
          <p:cNvSpPr>
            <a:spLocks noGrp="1"/>
          </p:cNvSpPr>
          <p:nvPr>
            <p:ph type="title"/>
          </p:nvPr>
        </p:nvSpPr>
        <p:spPr>
          <a:xfrm>
            <a:off x="294260" y="166740"/>
            <a:ext cx="11655840" cy="1274679"/>
          </a:xfrm>
        </p:spPr>
        <p:txBody>
          <a:bodyPr>
            <a:normAutofit/>
          </a:bodyPr>
          <a:lstStyle/>
          <a:p>
            <a:r>
              <a:rPr lang="en-US" sz="4313" dirty="0"/>
              <a:t>Partner-Led Azure Customer Experience (PACE)</a:t>
            </a:r>
            <a:br>
              <a:rPr lang="en-US" sz="4313" dirty="0"/>
            </a:br>
            <a:endParaRPr lang="en-US" sz="4313" dirty="0"/>
          </a:p>
        </p:txBody>
      </p:sp>
    </p:spTree>
    <p:extLst>
      <p:ext uri="{BB962C8B-B14F-4D97-AF65-F5344CB8AC3E}">
        <p14:creationId xmlns:p14="http://schemas.microsoft.com/office/powerpoint/2010/main" val="409647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1275522" y="1016758"/>
          <a:ext cx="10313505" cy="6192093"/>
        </p:xfrm>
        <a:graphic>
          <a:graphicData uri="http://schemas.openxmlformats.org/drawingml/2006/table">
            <a:tbl>
              <a:tblPr/>
              <a:tblGrid>
                <a:gridCol w="3127513">
                  <a:extLst>
                    <a:ext uri="{9D8B030D-6E8A-4147-A177-3AD203B41FA5}">
                      <a16:colId xmlns:a16="http://schemas.microsoft.com/office/drawing/2014/main" val="1928773876"/>
                    </a:ext>
                  </a:extLst>
                </a:gridCol>
                <a:gridCol w="1236709">
                  <a:extLst>
                    <a:ext uri="{9D8B030D-6E8A-4147-A177-3AD203B41FA5}">
                      <a16:colId xmlns:a16="http://schemas.microsoft.com/office/drawing/2014/main" val="649293254"/>
                    </a:ext>
                  </a:extLst>
                </a:gridCol>
                <a:gridCol w="3576237">
                  <a:extLst>
                    <a:ext uri="{9D8B030D-6E8A-4147-A177-3AD203B41FA5}">
                      <a16:colId xmlns:a16="http://schemas.microsoft.com/office/drawing/2014/main" val="2816697975"/>
                    </a:ext>
                  </a:extLst>
                </a:gridCol>
                <a:gridCol w="2373046">
                  <a:extLst>
                    <a:ext uri="{9D8B030D-6E8A-4147-A177-3AD203B41FA5}">
                      <a16:colId xmlns:a16="http://schemas.microsoft.com/office/drawing/2014/main" val="574562694"/>
                    </a:ext>
                  </a:extLst>
                </a:gridCol>
              </a:tblGrid>
              <a:tr h="225633">
                <a:tc>
                  <a:txBody>
                    <a:bodyPr/>
                    <a:lstStyle/>
                    <a:p>
                      <a:pPr algn="l" fontAlgn="ctr"/>
                      <a:r>
                        <a:rPr lang="en-US" sz="1200" b="1" i="0" u="none" strike="noStrike" dirty="0">
                          <a:solidFill>
                            <a:schemeClr val="bg1"/>
                          </a:solidFill>
                          <a:effectLst/>
                          <a:latin typeface="Lato"/>
                        </a:rPr>
                        <a:t>Service Type</a:t>
                      </a:r>
                    </a:p>
                  </a:txBody>
                  <a:tcPr marL="87900" marR="0"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0070C0"/>
                    </a:solidFill>
                  </a:tcPr>
                </a:tc>
                <a:tc gridSpan="2">
                  <a:txBody>
                    <a:bodyPr/>
                    <a:lstStyle/>
                    <a:p>
                      <a:pPr algn="ctr" fontAlgn="ctr"/>
                      <a:r>
                        <a:rPr lang="en-US" sz="1200" b="1" i="0" u="none" strike="noStrike" dirty="0">
                          <a:solidFill>
                            <a:schemeClr val="bg1"/>
                          </a:solidFill>
                          <a:effectLst/>
                          <a:latin typeface="Lato"/>
                        </a:rPr>
                        <a:t>Description</a:t>
                      </a:r>
                    </a:p>
                  </a:txBody>
                  <a:tcPr marL="0" marR="0" marT="0" marB="0" anchor="ctr">
                    <a:lnL>
                      <a:noFill/>
                    </a:lnL>
                    <a:lnR>
                      <a:noFill/>
                    </a:lnR>
                    <a:lnT w="12700" cap="flat" cmpd="sng" algn="ctr">
                      <a:solidFill>
                        <a:schemeClr val="tx1"/>
                      </a:solidFill>
                      <a:prstDash val="solid"/>
                      <a:round/>
                      <a:headEnd type="none" w="med" len="med"/>
                      <a:tailEnd type="none" w="med" len="med"/>
                    </a:lnT>
                    <a:lnB>
                      <a:noFill/>
                    </a:lnB>
                    <a:solidFill>
                      <a:srgbClr val="0070C0"/>
                    </a:solidFill>
                  </a:tcPr>
                </a:tc>
                <a:tc hMerge="1">
                  <a:txBody>
                    <a:bodyPr/>
                    <a:lstStyle/>
                    <a:p>
                      <a:endParaRPr lang="en-US"/>
                    </a:p>
                  </a:txBody>
                  <a:tcPr/>
                </a:tc>
                <a:tc>
                  <a:txBody>
                    <a:bodyPr/>
                    <a:lstStyle/>
                    <a:p>
                      <a:pPr algn="ctr" fontAlgn="ctr"/>
                      <a:r>
                        <a:rPr lang="en-US" sz="1200" b="1" i="0" u="none" strike="noStrike" dirty="0">
                          <a:solidFill>
                            <a:schemeClr val="bg1"/>
                          </a:solidFill>
                          <a:effectLst/>
                          <a:latin typeface="Lato"/>
                        </a:rPr>
                        <a:t>Estimated Cost</a:t>
                      </a:r>
                    </a:p>
                  </a:txBody>
                  <a:tcPr marL="0" marR="0"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0070C0"/>
                    </a:solidFill>
                  </a:tcPr>
                </a:tc>
                <a:extLst>
                  <a:ext uri="{0D108BD9-81ED-4DB2-BD59-A6C34878D82A}">
                    <a16:rowId xmlns:a16="http://schemas.microsoft.com/office/drawing/2014/main" val="336170964"/>
                  </a:ext>
                </a:extLst>
              </a:tr>
              <a:tr h="0">
                <a:tc>
                  <a:txBody>
                    <a:bodyPr/>
                    <a:lstStyle/>
                    <a:p>
                      <a:pPr algn="l" fontAlgn="ctr">
                        <a:lnSpc>
                          <a:spcPts val="1000"/>
                        </a:lnSpc>
                      </a:pPr>
                      <a:r>
                        <a:rPr lang="en-US" sz="1800" b="0" i="0" u="none" strike="noStrike" dirty="0">
                          <a:solidFill>
                            <a:schemeClr val="tx1"/>
                          </a:solidFill>
                          <a:effectLst/>
                          <a:latin typeface="Lato"/>
                        </a:rPr>
                        <a:t>Cognitive Services</a:t>
                      </a:r>
                    </a:p>
                  </a:txBody>
                  <a:tcPr anchor="ctr">
                    <a:lnL w="12700" cap="flat" cmpd="sng" algn="ctr">
                      <a:solidFill>
                        <a:schemeClr val="tx1"/>
                      </a:solidFill>
                      <a:prstDash val="solid"/>
                      <a:round/>
                      <a:headEnd type="none" w="med" len="med"/>
                      <a:tailEnd type="none" w="med" len="med"/>
                    </a:lnL>
                    <a:lnR>
                      <a:noFill/>
                    </a:lnR>
                    <a:lnT>
                      <a:noFill/>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r>
                        <a:rPr lang="en-US" sz="1800" b="0" i="0" u="none" strike="noStrike" dirty="0">
                          <a:solidFill>
                            <a:schemeClr val="tx1"/>
                          </a:solidFill>
                          <a:effectLst/>
                          <a:latin typeface="Lato"/>
                        </a:rPr>
                        <a:t>Text Analytics API</a:t>
                      </a:r>
                    </a:p>
                  </a:txBody>
                  <a:tcPr anchor="ctr">
                    <a:lnL>
                      <a:noFill/>
                    </a:lnL>
                    <a:lnR>
                      <a:noFill/>
                    </a:lnR>
                    <a:lnT>
                      <a:noFill/>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$ 500.00 </a:t>
                      </a:r>
                    </a:p>
                  </a:txBody>
                  <a:tcPr anchor="ctr">
                    <a:lnL>
                      <a:noFill/>
                    </a:lnL>
                    <a:lnR w="12700" cap="flat" cmpd="sng" algn="ctr">
                      <a:solidFill>
                        <a:schemeClr val="tx1"/>
                      </a:solidFill>
                      <a:prstDash val="solid"/>
                      <a:round/>
                      <a:headEnd type="none" w="med" len="med"/>
                      <a:tailEnd type="none" w="med" len="med"/>
                    </a:lnR>
                    <a:lnT>
                      <a:noFill/>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4172185327"/>
                  </a:ext>
                </a:extLst>
              </a:tr>
              <a:tr h="0">
                <a:tc>
                  <a:txBody>
                    <a:bodyPr/>
                    <a:lstStyle/>
                    <a:p>
                      <a:pPr algn="l" fontAlgn="ctr">
                        <a:lnSpc>
                          <a:spcPts val="1000"/>
                        </a:lnSpc>
                      </a:pPr>
                      <a:r>
                        <a:rPr lang="en-US" sz="1800" b="0" i="0" u="none" strike="noStrike" dirty="0">
                          <a:solidFill>
                            <a:schemeClr val="tx1"/>
                          </a:solidFill>
                          <a:effectLst/>
                          <a:latin typeface="Lato"/>
                        </a:rPr>
                        <a:t>Azure Search</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endParaRPr lang="en-US" sz="1800" b="0" i="0" u="none" strike="noStrike" dirty="0">
                        <a:solidFill>
                          <a:schemeClr val="tx1"/>
                        </a:solidFill>
                        <a:effectLst/>
                        <a:latin typeface="Lato"/>
                      </a:endParaRP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$ 96.77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3811157703"/>
                  </a:ext>
                </a:extLst>
              </a:tr>
              <a:tr h="0">
                <a:tc>
                  <a:txBody>
                    <a:bodyPr/>
                    <a:lstStyle/>
                    <a:p>
                      <a:pPr algn="l" fontAlgn="ctr">
                        <a:lnSpc>
                          <a:spcPts val="1000"/>
                        </a:lnSpc>
                      </a:pPr>
                      <a:r>
                        <a:rPr lang="en-US" sz="1800" b="0" i="0" u="none" strike="noStrike" dirty="0">
                          <a:solidFill>
                            <a:schemeClr val="tx1"/>
                          </a:solidFill>
                          <a:effectLst/>
                          <a:latin typeface="Lato"/>
                        </a:rPr>
                        <a:t>Cognitive Services</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r>
                        <a:rPr lang="en-US" sz="1800" b="0" i="0" u="none" strike="noStrike" dirty="0">
                          <a:solidFill>
                            <a:schemeClr val="tx1"/>
                          </a:solidFill>
                          <a:effectLst/>
                          <a:latin typeface="Lato"/>
                        </a:rPr>
                        <a:t>Translator Text API</a:t>
                      </a: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$ 2,055.00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2544777079"/>
                  </a:ext>
                </a:extLst>
              </a:tr>
              <a:tr h="0">
                <a:tc>
                  <a:txBody>
                    <a:bodyPr/>
                    <a:lstStyle/>
                    <a:p>
                      <a:pPr algn="l" fontAlgn="ctr">
                        <a:lnSpc>
                          <a:spcPts val="1000"/>
                        </a:lnSpc>
                      </a:pPr>
                      <a:r>
                        <a:rPr lang="en-US" sz="1800" b="0" i="0" u="none" strike="noStrike" dirty="0">
                          <a:solidFill>
                            <a:schemeClr val="tx1"/>
                          </a:solidFill>
                          <a:effectLst/>
                          <a:latin typeface="Lato"/>
                        </a:rPr>
                        <a:t>Cognitive Services</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r>
                        <a:rPr lang="en-US" sz="1800" b="0" i="0" u="none" strike="noStrike" dirty="0">
                          <a:solidFill>
                            <a:schemeClr val="tx1"/>
                          </a:solidFill>
                          <a:effectLst/>
                          <a:latin typeface="Lato"/>
                        </a:rPr>
                        <a:t>Recommendations API</a:t>
                      </a: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$ 500.00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2174460946"/>
                  </a:ext>
                </a:extLst>
              </a:tr>
              <a:tr h="0">
                <a:tc>
                  <a:txBody>
                    <a:bodyPr/>
                    <a:lstStyle/>
                    <a:p>
                      <a:pPr algn="l" fontAlgn="ctr">
                        <a:lnSpc>
                          <a:spcPts val="1000"/>
                        </a:lnSpc>
                      </a:pPr>
                      <a:r>
                        <a:rPr lang="en-US" sz="1800" b="0" i="0" u="none" strike="noStrike" dirty="0">
                          <a:solidFill>
                            <a:schemeClr val="tx1"/>
                          </a:solidFill>
                          <a:effectLst/>
                          <a:latin typeface="Lato"/>
                        </a:rPr>
                        <a:t>Storage</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endParaRPr lang="en-US" sz="1800" b="0" i="0" u="none" strike="noStrike" dirty="0">
                        <a:solidFill>
                          <a:schemeClr val="tx1"/>
                        </a:solidFill>
                        <a:effectLst/>
                        <a:latin typeface="Lato"/>
                      </a:endParaRP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$ 15.58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2194592450"/>
                  </a:ext>
                </a:extLst>
              </a:tr>
              <a:tr h="0">
                <a:tc>
                  <a:txBody>
                    <a:bodyPr/>
                    <a:lstStyle/>
                    <a:p>
                      <a:pPr algn="l" fontAlgn="ctr">
                        <a:lnSpc>
                          <a:spcPts val="1000"/>
                        </a:lnSpc>
                      </a:pPr>
                      <a:r>
                        <a:rPr lang="en-US" sz="1800" b="0" i="0" u="none" strike="noStrike" dirty="0">
                          <a:solidFill>
                            <a:schemeClr val="tx1"/>
                          </a:solidFill>
                          <a:effectLst/>
                          <a:latin typeface="Lato"/>
                        </a:rPr>
                        <a:t>SQL Database</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r>
                        <a:rPr lang="en-US" sz="1800" b="0" i="0" u="none" strike="noStrike" dirty="0">
                          <a:solidFill>
                            <a:schemeClr val="tx1"/>
                          </a:solidFill>
                          <a:effectLst/>
                          <a:latin typeface="Lato"/>
                        </a:rPr>
                        <a:t>2 standard database</a:t>
                      </a: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$ 149.99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2583941138"/>
                  </a:ext>
                </a:extLst>
              </a:tr>
              <a:tr h="0">
                <a:tc>
                  <a:txBody>
                    <a:bodyPr/>
                    <a:lstStyle/>
                    <a:p>
                      <a:pPr algn="l" fontAlgn="ctr">
                        <a:lnSpc>
                          <a:spcPts val="1000"/>
                        </a:lnSpc>
                      </a:pPr>
                      <a:r>
                        <a:rPr lang="en-US" sz="1800" b="0" i="0" u="none" strike="noStrike" dirty="0">
                          <a:solidFill>
                            <a:schemeClr val="tx1"/>
                          </a:solidFill>
                          <a:effectLst/>
                          <a:latin typeface="Lato"/>
                        </a:rPr>
                        <a:t>Application Insights</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r>
                        <a:rPr lang="en-US" sz="1800" b="0" i="0" u="none" strike="noStrike" dirty="0">
                          <a:solidFill>
                            <a:schemeClr val="tx1"/>
                          </a:solidFill>
                          <a:effectLst/>
                          <a:latin typeface="Lato"/>
                        </a:rPr>
                        <a:t>Enterprise tier in</a:t>
                      </a:r>
                      <a:r>
                        <a:rPr lang="en-US" sz="1800" b="0" i="0" u="none" strike="noStrike" baseline="0" dirty="0">
                          <a:solidFill>
                            <a:schemeClr val="tx1"/>
                          </a:solidFill>
                          <a:effectLst/>
                          <a:latin typeface="Lato"/>
                        </a:rPr>
                        <a:t> one </a:t>
                      </a:r>
                      <a:r>
                        <a:rPr lang="en-US" sz="1800" b="0" i="0" u="none" strike="noStrike" dirty="0">
                          <a:solidFill>
                            <a:schemeClr val="tx1"/>
                          </a:solidFill>
                          <a:effectLst/>
                          <a:latin typeface="Lato"/>
                        </a:rPr>
                        <a:t>region</a:t>
                      </a: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$ 50.00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257278207"/>
                  </a:ext>
                </a:extLst>
              </a:tr>
              <a:tr h="0">
                <a:tc>
                  <a:txBody>
                    <a:bodyPr/>
                    <a:lstStyle/>
                    <a:p>
                      <a:pPr algn="l" fontAlgn="ctr">
                        <a:lnSpc>
                          <a:spcPts val="1000"/>
                        </a:lnSpc>
                      </a:pPr>
                      <a:r>
                        <a:rPr lang="en-US" sz="1800" b="0" i="0" u="none" strike="noStrike" dirty="0">
                          <a:solidFill>
                            <a:schemeClr val="tx1"/>
                          </a:solidFill>
                          <a:effectLst/>
                          <a:latin typeface="Lato"/>
                        </a:rPr>
                        <a:t>App Service</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endParaRPr lang="en-US" sz="1800" b="0" i="0" u="none" strike="noStrike" dirty="0">
                        <a:solidFill>
                          <a:schemeClr val="tx1"/>
                        </a:solidFill>
                        <a:effectLst/>
                        <a:latin typeface="Lato"/>
                      </a:endParaRP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$ 892.80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3718399830"/>
                  </a:ext>
                </a:extLst>
              </a:tr>
              <a:tr h="0">
                <a:tc>
                  <a:txBody>
                    <a:bodyPr/>
                    <a:lstStyle/>
                    <a:p>
                      <a:pPr algn="l" fontAlgn="ctr">
                        <a:lnSpc>
                          <a:spcPts val="1000"/>
                        </a:lnSpc>
                      </a:pPr>
                      <a:r>
                        <a:rPr lang="en-US" sz="1800" b="0" i="0" u="none" strike="noStrike" dirty="0">
                          <a:solidFill>
                            <a:schemeClr val="tx1"/>
                          </a:solidFill>
                          <a:effectLst/>
                          <a:latin typeface="Lato"/>
                        </a:rPr>
                        <a:t>Support</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r>
                        <a:rPr lang="en-US" sz="1800" b="0" i="0" u="none" strike="noStrike" dirty="0">
                          <a:solidFill>
                            <a:schemeClr val="tx1"/>
                          </a:solidFill>
                          <a:effectLst/>
                          <a:latin typeface="Lato"/>
                        </a:rPr>
                        <a:t>Support</a:t>
                      </a: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$ 300.00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3005423760"/>
                  </a:ext>
                </a:extLst>
              </a:tr>
              <a:tr h="0">
                <a:tc>
                  <a:txBody>
                    <a:bodyPr/>
                    <a:lstStyle/>
                    <a:p>
                      <a:pPr algn="l" fontAlgn="ctr">
                        <a:lnSpc>
                          <a:spcPts val="1000"/>
                        </a:lnSpc>
                      </a:pPr>
                      <a:r>
                        <a:rPr lang="en-US" sz="1800" b="0" i="0" u="none" strike="noStrike" dirty="0">
                          <a:solidFill>
                            <a:schemeClr val="tx1"/>
                          </a:solidFill>
                          <a:effectLst/>
                          <a:latin typeface="Lato"/>
                        </a:rPr>
                        <a:t>Power BI</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r>
                        <a:rPr lang="en-US" sz="1800" b="0" i="0" u="none" strike="noStrike" dirty="0">
                          <a:solidFill>
                            <a:schemeClr val="tx1"/>
                          </a:solidFill>
                          <a:effectLst/>
                          <a:latin typeface="Lato"/>
                        </a:rPr>
                        <a:t>50 Users</a:t>
                      </a: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$ 499.50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3049810545"/>
                  </a:ext>
                </a:extLst>
              </a:tr>
              <a:tr h="0">
                <a:tc>
                  <a:txBody>
                    <a:bodyPr/>
                    <a:lstStyle/>
                    <a:p>
                      <a:pPr algn="l" fontAlgn="ctr">
                        <a:lnSpc>
                          <a:spcPts val="1000"/>
                        </a:lnSpc>
                      </a:pPr>
                      <a:r>
                        <a:rPr lang="en-US" sz="1800" b="0" i="0" u="none" strike="noStrike" dirty="0">
                          <a:solidFill>
                            <a:schemeClr val="tx1"/>
                          </a:solidFill>
                          <a:effectLst/>
                          <a:latin typeface="Lato"/>
                        </a:rPr>
                        <a:t>Microsoft CRM + Flow</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r>
                        <a:rPr lang="en-US" sz="1800" b="0" i="0" u="none" strike="noStrike" dirty="0">
                          <a:solidFill>
                            <a:schemeClr val="tx1"/>
                          </a:solidFill>
                          <a:effectLst/>
                          <a:latin typeface="Lato"/>
                        </a:rPr>
                        <a:t>Dynamics 365 Plan,</a:t>
                      </a:r>
                      <a:r>
                        <a:rPr lang="en-US" sz="1800" b="0" i="0" u="none" strike="noStrike" baseline="0" dirty="0">
                          <a:solidFill>
                            <a:schemeClr val="tx1"/>
                          </a:solidFill>
                          <a:effectLst/>
                          <a:latin typeface="Lato"/>
                        </a:rPr>
                        <a:t> </a:t>
                      </a:r>
                      <a:r>
                        <a:rPr lang="en-US" sz="1800" b="0" i="0" u="none" strike="noStrike" dirty="0">
                          <a:solidFill>
                            <a:schemeClr val="tx1"/>
                          </a:solidFill>
                          <a:effectLst/>
                          <a:latin typeface="Lato"/>
                        </a:rPr>
                        <a:t>50 Users</a:t>
                      </a: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$ 5,750.00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2372588897"/>
                  </a:ext>
                </a:extLst>
              </a:tr>
              <a:tr h="0">
                <a:tc>
                  <a:txBody>
                    <a:bodyPr/>
                    <a:lstStyle/>
                    <a:p>
                      <a:pPr algn="l" fontAlgn="ctr">
                        <a:lnSpc>
                          <a:spcPts val="1000"/>
                        </a:lnSpc>
                      </a:pPr>
                      <a:r>
                        <a:rPr lang="en-US" sz="1800" b="0" i="0" u="none" strike="noStrike" dirty="0">
                          <a:solidFill>
                            <a:schemeClr val="tx1"/>
                          </a:solidFill>
                          <a:effectLst/>
                          <a:latin typeface="Lato"/>
                        </a:rPr>
                        <a:t>Office 365</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r>
                        <a:rPr lang="en-US" sz="1800" b="0" i="0" u="none" strike="noStrike" dirty="0">
                          <a:solidFill>
                            <a:schemeClr val="tx1"/>
                          </a:solidFill>
                          <a:effectLst/>
                          <a:latin typeface="Lato"/>
                        </a:rPr>
                        <a:t>Enterprise 3, 50 * $20.00</a:t>
                      </a: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$ 1,000.00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2342506003"/>
                  </a:ext>
                </a:extLst>
              </a:tr>
              <a:tr h="0">
                <a:tc>
                  <a:txBody>
                    <a:bodyPr/>
                    <a:lstStyle/>
                    <a:p>
                      <a:pPr algn="l" fontAlgn="ctr">
                        <a:lnSpc>
                          <a:spcPts val="1000"/>
                        </a:lnSpc>
                      </a:pPr>
                      <a:r>
                        <a:rPr lang="en-US" sz="1800" b="0" i="0" u="none" strike="noStrike" dirty="0" err="1">
                          <a:solidFill>
                            <a:schemeClr val="tx1"/>
                          </a:solidFill>
                          <a:effectLst/>
                          <a:latin typeface="Lato"/>
                        </a:rPr>
                        <a:t>QnAMaker</a:t>
                      </a:r>
                      <a:r>
                        <a:rPr lang="en-US" sz="1800" b="0" i="0" u="none" strike="noStrike" dirty="0">
                          <a:solidFill>
                            <a:schemeClr val="tx1"/>
                          </a:solidFill>
                          <a:effectLst/>
                          <a:latin typeface="Lato"/>
                        </a:rPr>
                        <a:t> Azure Search</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gridSpan="2">
                  <a:txBody>
                    <a:bodyPr/>
                    <a:lstStyle/>
                    <a:p>
                      <a:pPr algn="l" fontAlgn="ctr">
                        <a:lnSpc>
                          <a:spcPts val="1000"/>
                        </a:lnSpc>
                      </a:pPr>
                      <a:endParaRPr lang="en-US" sz="1800" b="0" i="0" u="none" strike="noStrike" dirty="0">
                        <a:solidFill>
                          <a:schemeClr val="tx1"/>
                        </a:solidFill>
                        <a:effectLst/>
                        <a:latin typeface="Lato"/>
                      </a:endParaRPr>
                    </a:p>
                  </a:txBody>
                  <a:tcPr anchor="ctr">
                    <a:lnL>
                      <a:noFill/>
                    </a:lnL>
                    <a:lnR>
                      <a:noFill/>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tc hMerge="1">
                  <a:txBody>
                    <a:bodyPr/>
                    <a:lstStyle/>
                    <a:p>
                      <a:endParaRPr lang="en-US"/>
                    </a:p>
                  </a:txBody>
                  <a:tcPr/>
                </a:tc>
                <a:tc>
                  <a:txBody>
                    <a:bodyPr/>
                    <a:lstStyle/>
                    <a:p>
                      <a:pPr algn="l" fontAlgn="ctr">
                        <a:lnSpc>
                          <a:spcPts val="1000"/>
                        </a:lnSpc>
                      </a:pPr>
                      <a:r>
                        <a:rPr lang="en-US" sz="1800" b="0" i="0" u="none" strike="noStrike" dirty="0">
                          <a:solidFill>
                            <a:schemeClr val="tx1"/>
                          </a:solidFill>
                          <a:effectLst/>
                          <a:latin typeface="Lato"/>
                        </a:rPr>
                        <a:t>                                                                        $ 310.00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3080234046"/>
                  </a:ext>
                </a:extLst>
              </a:tr>
              <a:tr h="0">
                <a:tc>
                  <a:txBody>
                    <a:bodyPr/>
                    <a:lstStyle/>
                    <a:p>
                      <a:pPr algn="l" fontAlgn="ctr">
                        <a:lnSpc>
                          <a:spcPts val="1000"/>
                        </a:lnSpc>
                      </a:pPr>
                      <a:r>
                        <a:rPr lang="en-US" sz="1800" b="0" i="0" u="none" strike="noStrike" dirty="0">
                          <a:solidFill>
                            <a:schemeClr val="tx1"/>
                          </a:solidFill>
                          <a:effectLst/>
                          <a:latin typeface="Lato"/>
                        </a:rPr>
                        <a:t> </a:t>
                      </a:r>
                    </a:p>
                  </a:txBody>
                  <a:tcPr anchor="ctr">
                    <a:lnL w="12700" cap="flat" cmpd="sng" algn="ctr">
                      <a:solidFill>
                        <a:schemeClr val="tx1"/>
                      </a:solidFill>
                      <a:prstDash val="solid"/>
                      <a:round/>
                      <a:headEnd type="none" w="med" len="med"/>
                      <a:tailEnd type="none" w="med" len="med"/>
                    </a:lnL>
                    <a:lnR>
                      <a:noFill/>
                    </a:lnR>
                    <a:lnT w="6350" cap="flat" cmpd="sng" algn="ctr">
                      <a:solidFill>
                        <a:srgbClr val="FEDEF6"/>
                      </a:solidFill>
                      <a:prstDash val="solid"/>
                      <a:round/>
                      <a:headEnd type="none" w="med" len="med"/>
                      <a:tailEnd type="none" w="med" len="med"/>
                    </a:lnT>
                    <a:lnB>
                      <a:noFill/>
                    </a:lnB>
                  </a:tcPr>
                </a:tc>
                <a:tc>
                  <a:txBody>
                    <a:bodyPr/>
                    <a:lstStyle/>
                    <a:p>
                      <a:pPr algn="l" fontAlgn="ctr">
                        <a:lnSpc>
                          <a:spcPts val="1000"/>
                        </a:lnSpc>
                      </a:pPr>
                      <a:r>
                        <a:rPr lang="en-US" sz="1800" b="1" i="0" u="none" strike="noStrike" dirty="0">
                          <a:solidFill>
                            <a:schemeClr val="tx1"/>
                          </a:solidFill>
                          <a:effectLst/>
                          <a:latin typeface="Lato"/>
                        </a:rPr>
                        <a:t> </a:t>
                      </a:r>
                    </a:p>
                  </a:txBody>
                  <a:tcPr anchor="ctr">
                    <a:lnL>
                      <a:noFill/>
                    </a:lnL>
                    <a:lnR>
                      <a:noFill/>
                    </a:lnR>
                    <a:lnT w="6350" cap="flat" cmpd="sng" algn="ctr">
                      <a:solidFill>
                        <a:srgbClr val="FEDEF6"/>
                      </a:solidFill>
                      <a:prstDash val="solid"/>
                      <a:round/>
                      <a:headEnd type="none" w="med" len="med"/>
                      <a:tailEnd type="none" w="med" len="med"/>
                    </a:lnT>
                    <a:lnB>
                      <a:noFill/>
                    </a:lnB>
                  </a:tcPr>
                </a:tc>
                <a:tc>
                  <a:txBody>
                    <a:bodyPr/>
                    <a:lstStyle/>
                    <a:p>
                      <a:pPr algn="r" fontAlgn="ctr">
                        <a:lnSpc>
                          <a:spcPts val="1000"/>
                        </a:lnSpc>
                      </a:pPr>
                      <a:r>
                        <a:rPr lang="en-US" sz="1800" b="1" i="0" u="none" strike="noStrike" dirty="0">
                          <a:solidFill>
                            <a:schemeClr val="tx1"/>
                          </a:solidFill>
                          <a:effectLst/>
                          <a:latin typeface="Lato"/>
                        </a:rPr>
                        <a:t>Monthly</a:t>
                      </a:r>
                    </a:p>
                  </a:txBody>
                  <a:tcPr anchor="ctr">
                    <a:lnL>
                      <a:noFill/>
                    </a:lnL>
                    <a:lnR>
                      <a:noFill/>
                    </a:lnR>
                    <a:lnT w="6350" cap="flat" cmpd="sng" algn="ctr">
                      <a:solidFill>
                        <a:srgbClr val="FEDEF6"/>
                      </a:solidFill>
                      <a:prstDash val="solid"/>
                      <a:round/>
                      <a:headEnd type="none" w="med" len="med"/>
                      <a:tailEnd type="none" w="med" len="med"/>
                    </a:lnT>
                    <a:lnB>
                      <a:noFill/>
                    </a:lnB>
                  </a:tcPr>
                </a:tc>
                <a:tc>
                  <a:txBody>
                    <a:bodyPr/>
                    <a:lstStyle/>
                    <a:p>
                      <a:pPr algn="l" fontAlgn="ctr">
                        <a:lnSpc>
                          <a:spcPts val="1000"/>
                        </a:lnSpc>
                      </a:pPr>
                      <a:r>
                        <a:rPr lang="en-US" sz="1800" b="1" i="0" u="none" strike="noStrike" dirty="0">
                          <a:solidFill>
                            <a:schemeClr val="tx1"/>
                          </a:solidFill>
                          <a:effectLst/>
                          <a:latin typeface="Lato"/>
                        </a:rPr>
                        <a:t>                                                                        $ 12,119.64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1611505039"/>
                  </a:ext>
                </a:extLst>
              </a:tr>
              <a:tr h="0">
                <a:tc>
                  <a:txBody>
                    <a:bodyPr/>
                    <a:lstStyle/>
                    <a:p>
                      <a:pPr algn="l" fontAlgn="ctr">
                        <a:lnSpc>
                          <a:spcPts val="1000"/>
                        </a:lnSpc>
                      </a:pPr>
                      <a:endParaRPr lang="en-US" sz="1800" b="1" i="0" u="none" strike="noStrike" dirty="0">
                        <a:solidFill>
                          <a:schemeClr val="tx1"/>
                        </a:solidFill>
                        <a:effectLst/>
                        <a:latin typeface="Lato"/>
                      </a:endParaRPr>
                    </a:p>
                  </a:txBody>
                  <a:tcPr anchor="ctr">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ctr">
                        <a:lnSpc>
                          <a:spcPts val="1000"/>
                        </a:lnSpc>
                      </a:pPr>
                      <a:endParaRPr lang="en-US" sz="1800" b="1" i="0" u="none" strike="noStrike">
                        <a:solidFill>
                          <a:schemeClr val="tx1"/>
                        </a:solidFill>
                        <a:effectLst/>
                        <a:latin typeface="Lato"/>
                      </a:endParaRPr>
                    </a:p>
                  </a:txBody>
                  <a:tcPr anchor="ctr">
                    <a:lnL>
                      <a:noFill/>
                    </a:lnL>
                    <a:lnR>
                      <a:noFill/>
                    </a:lnR>
                    <a:lnT>
                      <a:noFill/>
                    </a:lnT>
                    <a:lnB>
                      <a:noFill/>
                    </a:lnB>
                  </a:tcPr>
                </a:tc>
                <a:tc>
                  <a:txBody>
                    <a:bodyPr/>
                    <a:lstStyle/>
                    <a:p>
                      <a:pPr algn="r" fontAlgn="ctr">
                        <a:lnSpc>
                          <a:spcPts val="1000"/>
                        </a:lnSpc>
                      </a:pPr>
                      <a:r>
                        <a:rPr lang="en-US" sz="1800" b="1" i="0" u="none" strike="noStrike" dirty="0">
                          <a:solidFill>
                            <a:schemeClr val="tx1"/>
                          </a:solidFill>
                          <a:effectLst/>
                          <a:latin typeface="Lato"/>
                        </a:rPr>
                        <a:t>Annual</a:t>
                      </a:r>
                    </a:p>
                  </a:txBody>
                  <a:tcPr anchor="ctr">
                    <a:lnL>
                      <a:noFill/>
                    </a:lnL>
                    <a:lnR>
                      <a:noFill/>
                    </a:lnR>
                    <a:lnT>
                      <a:noFill/>
                    </a:lnT>
                    <a:lnB>
                      <a:noFill/>
                    </a:lnB>
                  </a:tcPr>
                </a:tc>
                <a:tc>
                  <a:txBody>
                    <a:bodyPr/>
                    <a:lstStyle/>
                    <a:p>
                      <a:pPr algn="l" fontAlgn="ctr">
                        <a:lnSpc>
                          <a:spcPts val="1000"/>
                        </a:lnSpc>
                      </a:pPr>
                      <a:r>
                        <a:rPr lang="en-US" sz="1800" b="1" i="0" u="none" strike="noStrike" dirty="0">
                          <a:solidFill>
                            <a:schemeClr val="tx1"/>
                          </a:solidFill>
                          <a:effectLst/>
                          <a:latin typeface="Lato"/>
                        </a:rPr>
                        <a:t>                                                                        $</a:t>
                      </a:r>
                      <a:r>
                        <a:rPr lang="en-US" sz="1800" b="1" i="0" u="none" strike="noStrike" baseline="0" dirty="0">
                          <a:solidFill>
                            <a:schemeClr val="tx1"/>
                          </a:solidFill>
                          <a:effectLst/>
                          <a:latin typeface="Lato"/>
                        </a:rPr>
                        <a:t> </a:t>
                      </a:r>
                      <a:r>
                        <a:rPr lang="en-US" sz="1800" b="1" i="0" u="none" strike="noStrike" dirty="0">
                          <a:solidFill>
                            <a:schemeClr val="tx1"/>
                          </a:solidFill>
                          <a:effectLst/>
                          <a:latin typeface="Lato"/>
                        </a:rPr>
                        <a:t>145,435.68 </a:t>
                      </a: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6350" cap="flat" cmpd="sng" algn="ctr">
                      <a:solidFill>
                        <a:srgbClr val="FEDEF6"/>
                      </a:solidFill>
                      <a:prstDash val="solid"/>
                      <a:round/>
                      <a:headEnd type="none" w="med" len="med"/>
                      <a:tailEnd type="none" w="med" len="med"/>
                    </a:lnB>
                  </a:tcPr>
                </a:tc>
                <a:extLst>
                  <a:ext uri="{0D108BD9-81ED-4DB2-BD59-A6C34878D82A}">
                    <a16:rowId xmlns:a16="http://schemas.microsoft.com/office/drawing/2014/main" val="1041505444"/>
                  </a:ext>
                </a:extLst>
              </a:tr>
              <a:tr h="0">
                <a:tc>
                  <a:txBody>
                    <a:bodyPr/>
                    <a:lstStyle/>
                    <a:p>
                      <a:pPr algn="l" fontAlgn="ctr">
                        <a:lnSpc>
                          <a:spcPts val="1000"/>
                        </a:lnSpc>
                      </a:pPr>
                      <a:endParaRPr lang="en-US" sz="800" b="0" i="0" u="none" strike="noStrike" dirty="0">
                        <a:solidFill>
                          <a:schemeClr val="tx1"/>
                        </a:solidFill>
                        <a:effectLst/>
                        <a:latin typeface="Lato"/>
                      </a:endParaRPr>
                    </a:p>
                  </a:txBody>
                  <a:tcPr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gridSpan="2">
                  <a:txBody>
                    <a:bodyPr/>
                    <a:lstStyle/>
                    <a:p>
                      <a:pPr algn="ctr" fontAlgn="ctr">
                        <a:lnSpc>
                          <a:spcPts val="1000"/>
                        </a:lnSpc>
                      </a:pPr>
                      <a:endParaRPr lang="en-US" sz="800" b="0" i="0" u="none" strike="noStrike" dirty="0">
                        <a:solidFill>
                          <a:schemeClr val="tx1"/>
                        </a:solidFill>
                        <a:effectLst/>
                        <a:latin typeface="Lato"/>
                      </a:endParaRPr>
                    </a:p>
                  </a:txBody>
                  <a:tcPr anchor="ctr">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ctr" fontAlgn="ctr">
                        <a:lnSpc>
                          <a:spcPts val="1000"/>
                        </a:lnSpc>
                      </a:pPr>
                      <a:endParaRPr lang="en-US" sz="1200" b="1" i="0" u="none" strike="noStrike" dirty="0">
                        <a:solidFill>
                          <a:schemeClr val="tx1"/>
                        </a:solidFill>
                        <a:effectLst/>
                        <a:latin typeface="Lato"/>
                      </a:endParaRPr>
                    </a:p>
                  </a:txBody>
                  <a:tcPr anchor="ctr">
                    <a:lnL>
                      <a:noFill/>
                    </a:lnL>
                    <a:lnR w="12700" cap="flat" cmpd="sng" algn="ctr">
                      <a:solidFill>
                        <a:schemeClr val="tx1"/>
                      </a:solidFill>
                      <a:prstDash val="solid"/>
                      <a:round/>
                      <a:headEnd type="none" w="med" len="med"/>
                      <a:tailEnd type="none" w="med" len="med"/>
                    </a:lnR>
                    <a:lnT w="6350" cap="flat" cmpd="sng" algn="ctr">
                      <a:solidFill>
                        <a:srgbClr val="FEDEF6"/>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38666594"/>
                  </a:ext>
                </a:extLst>
              </a:tr>
            </a:tbl>
          </a:graphicData>
        </a:graphic>
      </p:graphicFrame>
      <p:sp>
        <p:nvSpPr>
          <p:cNvPr id="8" name="Title 1"/>
          <p:cNvSpPr>
            <a:spLocks noGrp="1"/>
          </p:cNvSpPr>
          <p:nvPr>
            <p:ph type="title"/>
          </p:nvPr>
        </p:nvSpPr>
        <p:spPr>
          <a:xfrm>
            <a:off x="838200" y="365125"/>
            <a:ext cx="10515600" cy="651633"/>
          </a:xfrm>
        </p:spPr>
        <p:txBody>
          <a:bodyPr/>
          <a:lstStyle/>
          <a:p>
            <a:r>
              <a:rPr lang="en-US" dirty="0"/>
              <a:t>Bottom Line</a:t>
            </a:r>
          </a:p>
        </p:txBody>
      </p:sp>
    </p:spTree>
    <p:extLst>
      <p:ext uri="{BB962C8B-B14F-4D97-AF65-F5344CB8AC3E}">
        <p14:creationId xmlns:p14="http://schemas.microsoft.com/office/powerpoint/2010/main" val="290122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712" y="1276350"/>
            <a:ext cx="5307433" cy="435113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1265" y="1706879"/>
            <a:ext cx="5362536" cy="4704485"/>
          </a:xfrm>
          <a:prstGeom prst="rect">
            <a:avLst/>
          </a:prstGeom>
        </p:spPr>
      </p:pic>
      <p:sp>
        <p:nvSpPr>
          <p:cNvPr id="5" name="Title 2"/>
          <p:cNvSpPr txBox="1">
            <a:spLocks/>
          </p:cNvSpPr>
          <p:nvPr/>
        </p:nvSpPr>
        <p:spPr>
          <a:xfrm>
            <a:off x="833437" y="-39057"/>
            <a:ext cx="10515600" cy="651633"/>
          </a:xfrm>
          <a:prstGeom prst="rect">
            <a:avLst/>
          </a:prstGeom>
        </p:spPr>
        <p:txBody>
          <a:bodyPr anchor="ctr"/>
          <a:lstStyle>
            <a:lvl1pPr algn="ctr" defTabSz="914400" rtl="0" eaLnBrk="1" latinLnBrk="0" hangingPunct="1">
              <a:lnSpc>
                <a:spcPct val="90000"/>
              </a:lnSpc>
              <a:spcBef>
                <a:spcPct val="0"/>
              </a:spcBef>
              <a:buNone/>
              <a:defRPr sz="3600" kern="1200">
                <a:solidFill>
                  <a:schemeClr val="bg1"/>
                </a:solidFill>
                <a:latin typeface="Segoe UI Light" panose="020B0502040204020203" pitchFamily="34" charset="0"/>
                <a:ea typeface="+mj-ea"/>
                <a:cs typeface="Segoe UI Light" panose="020B050204020402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1"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Individual Demo - </a:t>
            </a:r>
            <a:r>
              <a:rPr kumimoji="0" lang="en-US" sz="3600" b="1" i="1" u="none" strike="noStrike" kern="1200" cap="none" spc="0" normalizeH="0" baseline="0" noProof="0" dirty="0" err="1">
                <a:ln>
                  <a:noFill/>
                </a:ln>
                <a:solidFill>
                  <a:srgbClr val="FFFFFF"/>
                </a:solidFill>
                <a:effectLst/>
                <a:uLnTx/>
                <a:uFillTx/>
                <a:latin typeface="Segoe UI Light" panose="020B0502040204020203" pitchFamily="34" charset="0"/>
                <a:ea typeface="+mj-ea"/>
                <a:cs typeface="Segoe UI Light" panose="020B0502040204020203" pitchFamily="34" charset="0"/>
              </a:rPr>
              <a:t>Valassis</a:t>
            </a:r>
            <a:endParaRPr kumimoji="0" lang="en-US" sz="3600" b="1" i="1"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endParaRPr>
          </a:p>
        </p:txBody>
      </p:sp>
      <p:sp>
        <p:nvSpPr>
          <p:cNvPr id="6" name="Rectangle 5"/>
          <p:cNvSpPr/>
          <p:nvPr/>
        </p:nvSpPr>
        <p:spPr>
          <a:xfrm>
            <a:off x="731605" y="5744646"/>
            <a:ext cx="467063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563C1"/>
                </a:solidFill>
                <a:effectLst/>
                <a:uLnTx/>
                <a:uFillTx/>
                <a:latin typeface="Segoe UI" panose="020B0502040204020203" pitchFamily="34" charset="0"/>
                <a:ea typeface="Calibri" panose="020F0502020204030204" pitchFamily="34" charset="0"/>
                <a:cs typeface="Times New Roman" panose="02020603050405020304" pitchFamily="18" charset="0"/>
                <a:hlinkClick r:id="rId5"/>
              </a:rPr>
              <a:t>https://www.facebook.com/energyogre/</a:t>
            </a:r>
            <a:r>
              <a:rPr kumimoji="0" lang="en-US" sz="1800" b="1" i="0" u="none" strike="noStrike" kern="1200" cap="none" spc="0" normalizeH="0" baseline="0" noProof="0" dirty="0">
                <a:ln>
                  <a:noFill/>
                </a:ln>
                <a:solidFill>
                  <a:srgbClr val="575757"/>
                </a:solidFill>
                <a:effectLst/>
                <a:uLnTx/>
                <a:uFillTx/>
                <a:latin typeface="Segoe UI" panose="020B0502040204020203" pitchFamily="34" charset="0"/>
                <a:ea typeface="Calibri" panose="020F0502020204030204" pitchFamily="34" charset="0"/>
                <a:cs typeface="Times New Roman" panose="02020603050405020304" pitchFamily="18" charset="0"/>
              </a:rPr>
              <a:t> </a:t>
            </a:r>
            <a:endParaRPr kumimoji="0" lang="en-US" sz="1800" b="1" i="0" u="none" strike="noStrike" kern="1200" cap="none" spc="0" normalizeH="0" baseline="0" noProof="0" dirty="0">
              <a:ln>
                <a:noFill/>
              </a:ln>
              <a:solidFill>
                <a:srgbClr val="575757"/>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p:cNvSpPr/>
          <p:nvPr/>
        </p:nvSpPr>
        <p:spPr>
          <a:xfrm>
            <a:off x="6638477" y="1222562"/>
            <a:ext cx="47650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sng" strike="noStrike" kern="1200" cap="none" spc="0" normalizeH="0" baseline="0" noProof="0" dirty="0">
                <a:ln>
                  <a:noFill/>
                </a:ln>
                <a:solidFill>
                  <a:srgbClr val="0563C1"/>
                </a:solidFill>
                <a:effectLst/>
                <a:uLnTx/>
                <a:uFillTx/>
                <a:latin typeface="Segoe UI" panose="020B0502040204020203" pitchFamily="34" charset="0"/>
                <a:ea typeface="Calibri" panose="020F0502020204030204" pitchFamily="34" charset="0"/>
                <a:cs typeface="Times New Roman" panose="02020603050405020304" pitchFamily="18" charset="0"/>
                <a:hlinkClick r:id="rId6"/>
              </a:rPr>
              <a:t>https://www.facebook.com/AllStarKiaSB/</a:t>
            </a:r>
            <a:r>
              <a:rPr kumimoji="0" lang="en-US" sz="1800" b="1" i="0" u="none" strike="noStrike" kern="1200" cap="none" spc="0" normalizeH="0" baseline="0" noProof="0" dirty="0">
                <a:ln>
                  <a:noFill/>
                </a:ln>
                <a:solidFill>
                  <a:srgbClr val="575757"/>
                </a:solidFill>
                <a:effectLst/>
                <a:uLnTx/>
                <a:uFillTx/>
                <a:latin typeface="Segoe UI" panose="020B0502040204020203" pitchFamily="34" charset="0"/>
                <a:ea typeface="Calibri" panose="020F0502020204030204" pitchFamily="34" charset="0"/>
                <a:cs typeface="Times New Roman" panose="02020603050405020304" pitchFamily="18" charset="0"/>
              </a:rPr>
              <a:t> </a:t>
            </a:r>
            <a:endParaRPr kumimoji="0" lang="en-US" sz="1800" b="1" i="0" u="none" strike="noStrike" kern="1200" cap="none" spc="0" normalizeH="0" baseline="0" noProof="0" dirty="0">
              <a:ln>
                <a:noFill/>
              </a:ln>
              <a:solidFill>
                <a:srgbClr val="575757"/>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47492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3405" y="2557486"/>
            <a:ext cx="26579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Light"/>
                <a:ea typeface="+mn-ea"/>
                <a:cs typeface="+mn-cs"/>
              </a:rPr>
              <a:t>Pilot Workshops</a:t>
            </a:r>
          </a:p>
        </p:txBody>
      </p:sp>
      <p:graphicFrame>
        <p:nvGraphicFramePr>
          <p:cNvPr id="6" name="Table 5"/>
          <p:cNvGraphicFramePr>
            <a:graphicFrameLocks noGrp="1"/>
          </p:cNvGraphicFramePr>
          <p:nvPr>
            <p:extLst/>
          </p:nvPr>
        </p:nvGraphicFramePr>
        <p:xfrm>
          <a:off x="5083515" y="1416912"/>
          <a:ext cx="6563453" cy="785676"/>
        </p:xfrm>
        <a:graphic>
          <a:graphicData uri="http://schemas.openxmlformats.org/drawingml/2006/table">
            <a:tbl>
              <a:tblPr firstRow="1" firstCol="1" bandRow="1">
                <a:tableStyleId>{5C22544A-7EE6-4342-B048-85BDC9FD1C3A}</a:tableStyleId>
              </a:tblPr>
              <a:tblGrid>
                <a:gridCol w="6563453">
                  <a:extLst>
                    <a:ext uri="{9D8B030D-6E8A-4147-A177-3AD203B41FA5}">
                      <a16:colId xmlns:a16="http://schemas.microsoft.com/office/drawing/2014/main" val="1258791966"/>
                    </a:ext>
                  </a:extLst>
                </a:gridCol>
              </a:tblGrid>
              <a:tr h="785676">
                <a:tc>
                  <a:txBody>
                    <a:bodyPr/>
                    <a:lstStyle/>
                    <a:p>
                      <a:pPr marL="0" marR="0" algn="l">
                        <a:spcBef>
                          <a:spcPts val="0"/>
                        </a:spcBef>
                        <a:spcAft>
                          <a:spcPts val="200"/>
                        </a:spcAft>
                      </a:pPr>
                      <a:r>
                        <a:rPr lang="en-US" sz="2000" dirty="0">
                          <a:effectLst/>
                        </a:rPr>
                        <a:t>Cognitive Services in a Day</a:t>
                      </a:r>
                      <a:endParaRPr lang="en-US" sz="1600" dirty="0">
                        <a:effectLst/>
                      </a:endParaRPr>
                    </a:p>
                    <a:p>
                      <a:pPr marL="0" marR="0" algn="l">
                        <a:spcBef>
                          <a:spcPts val="0"/>
                        </a:spcBef>
                        <a:spcAft>
                          <a:spcPts val="200"/>
                        </a:spcAft>
                      </a:pPr>
                      <a:r>
                        <a:rPr lang="en-US" sz="1600" dirty="0">
                          <a:effectLst/>
                        </a:rPr>
                        <a:t>Agenda</a:t>
                      </a:r>
                      <a:endParaRPr lang="en-US" sz="1600" dirty="0">
                        <a:solidFill>
                          <a:srgbClr val="0078D7"/>
                        </a:solidFill>
                        <a:effectLst/>
                        <a:latin typeface="Segoe UI" panose="020B0502040204020203" pitchFamily="34" charset="0"/>
                        <a:ea typeface="Segoe UI" panose="020B0502040204020203" pitchFamily="34" charset="0"/>
                        <a:cs typeface="Segoe UI Light" panose="020B0502040204020203" pitchFamily="34" charset="0"/>
                      </a:endParaRPr>
                    </a:p>
                  </a:txBody>
                  <a:tcPr marL="68580" marR="68580" marT="0" marB="0" anchor="ctr"/>
                </a:tc>
                <a:extLst>
                  <a:ext uri="{0D108BD9-81ED-4DB2-BD59-A6C34878D82A}">
                    <a16:rowId xmlns:a16="http://schemas.microsoft.com/office/drawing/2014/main" val="1991754082"/>
                  </a:ext>
                </a:extLst>
              </a:tr>
            </a:tbl>
          </a:graphicData>
        </a:graphic>
      </p:graphicFrame>
      <p:graphicFrame>
        <p:nvGraphicFramePr>
          <p:cNvPr id="7" name="Table 6"/>
          <p:cNvGraphicFramePr>
            <a:graphicFrameLocks noGrp="1"/>
          </p:cNvGraphicFramePr>
          <p:nvPr>
            <p:extLst/>
          </p:nvPr>
        </p:nvGraphicFramePr>
        <p:xfrm>
          <a:off x="5083514" y="2654452"/>
          <a:ext cx="6506319" cy="2936486"/>
        </p:xfrm>
        <a:graphic>
          <a:graphicData uri="http://schemas.openxmlformats.org/drawingml/2006/table">
            <a:tbl>
              <a:tblPr firstRow="1" firstCol="1" bandRow="1">
                <a:tableStyleId>{5C22544A-7EE6-4342-B048-85BDC9FD1C3A}</a:tableStyleId>
              </a:tblPr>
              <a:tblGrid>
                <a:gridCol w="1215537">
                  <a:extLst>
                    <a:ext uri="{9D8B030D-6E8A-4147-A177-3AD203B41FA5}">
                      <a16:colId xmlns:a16="http://schemas.microsoft.com/office/drawing/2014/main" val="1063413709"/>
                    </a:ext>
                  </a:extLst>
                </a:gridCol>
                <a:gridCol w="5290782">
                  <a:extLst>
                    <a:ext uri="{9D8B030D-6E8A-4147-A177-3AD203B41FA5}">
                      <a16:colId xmlns:a16="http://schemas.microsoft.com/office/drawing/2014/main" val="772332"/>
                    </a:ext>
                  </a:extLst>
                </a:gridCol>
              </a:tblGrid>
              <a:tr h="222779">
                <a:tc>
                  <a:txBody>
                    <a:bodyPr/>
                    <a:lstStyle/>
                    <a:p>
                      <a:pPr marL="0" marR="0">
                        <a:spcBef>
                          <a:spcPts val="200"/>
                        </a:spcBef>
                        <a:spcAft>
                          <a:spcPts val="200"/>
                        </a:spcAft>
                      </a:pPr>
                      <a:endParaRPr lang="en-US" sz="1000" b="1" dirty="0">
                        <a:solidFill>
                          <a:schemeClr val="bg1"/>
                        </a:solidFill>
                        <a:effectLst/>
                        <a:latin typeface="Segoe UI" panose="020B0502040204020203" pitchFamily="34" charset="0"/>
                        <a:ea typeface="Calibri" panose="020F0502020204030204" pitchFamily="34" charset="0"/>
                        <a:cs typeface="SegoePro-Semibold"/>
                      </a:endParaRPr>
                    </a:p>
                  </a:txBody>
                  <a:tcPr marL="73025" marR="73025" marT="0" marB="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1200"/>
                        </a:spcAft>
                      </a:pPr>
                      <a:endParaRPr lang="en-US" sz="1000" dirty="0">
                        <a:solidFill>
                          <a:schemeClr val="bg1"/>
                        </a:solidFill>
                        <a:effectLst/>
                        <a:latin typeface="Segoe UI" panose="020B0502040204020203" pitchFamily="34" charset="0"/>
                        <a:ea typeface="Segoe UI" panose="020B0502040204020203" pitchFamily="34" charset="0"/>
                        <a:cs typeface="SegoePro-Light"/>
                      </a:endParaRPr>
                    </a:p>
                  </a:txBody>
                  <a:tcPr marL="45720" marR="45720" marT="0" marB="0" anchor="ctr">
                    <a:lnL w="12700" cmpd="sng">
                      <a:noFill/>
                    </a:lnL>
                    <a:lnR w="381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2107388"/>
                  </a:ext>
                </a:extLst>
              </a:tr>
              <a:tr h="301523">
                <a:tc>
                  <a:txBody>
                    <a:bodyPr/>
                    <a:lstStyle/>
                    <a:p>
                      <a:pPr marL="0" marR="0">
                        <a:spcBef>
                          <a:spcPts val="200"/>
                        </a:spcBef>
                        <a:spcAft>
                          <a:spcPts val="200"/>
                        </a:spcAft>
                      </a:pPr>
                      <a:r>
                        <a:rPr lang="en-US" sz="1400" b="1" dirty="0">
                          <a:effectLst/>
                        </a:rPr>
                        <a:t>10:00 – 10:45</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lnT w="12700" cap="flat" cmpd="sng" algn="ctr">
                      <a:solidFill>
                        <a:schemeClr val="bg1"/>
                      </a:solidFill>
                      <a:prstDash val="solid"/>
                      <a:round/>
                      <a:headEnd type="none" w="med" len="med"/>
                      <a:tailEnd type="none" w="med" len="med"/>
                    </a:lnT>
                  </a:tcPr>
                </a:tc>
                <a:tc>
                  <a:txBody>
                    <a:bodyPr/>
                    <a:lstStyle/>
                    <a:p>
                      <a:pPr marL="0" marR="0">
                        <a:spcBef>
                          <a:spcPts val="200"/>
                        </a:spcBef>
                        <a:spcAft>
                          <a:spcPts val="200"/>
                        </a:spcAft>
                      </a:pPr>
                      <a:r>
                        <a:rPr lang="en-US" sz="1400" b="1" dirty="0">
                          <a:effectLst/>
                        </a:rPr>
                        <a:t>Introduction to Cognitive Services</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nchor="ctr">
                    <a:lnT w="12700" cmpd="sng">
                      <a:noFill/>
                    </a:lnT>
                  </a:tcPr>
                </a:tc>
                <a:extLst>
                  <a:ext uri="{0D108BD9-81ED-4DB2-BD59-A6C34878D82A}">
                    <a16:rowId xmlns:a16="http://schemas.microsoft.com/office/drawing/2014/main" val="3338948548"/>
                  </a:ext>
                </a:extLst>
              </a:tr>
              <a:tr h="301523">
                <a:tc>
                  <a:txBody>
                    <a:bodyPr/>
                    <a:lstStyle/>
                    <a:p>
                      <a:pPr marL="0" marR="0">
                        <a:spcBef>
                          <a:spcPts val="200"/>
                        </a:spcBef>
                        <a:spcAft>
                          <a:spcPts val="200"/>
                        </a:spcAft>
                      </a:pPr>
                      <a:r>
                        <a:rPr lang="en-US" sz="1400" dirty="0">
                          <a:effectLst/>
                        </a:rPr>
                        <a:t>10:45 – 11:00</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200"/>
                        </a:spcBef>
                        <a:spcAft>
                          <a:spcPts val="200"/>
                        </a:spcAft>
                      </a:pPr>
                      <a:r>
                        <a:rPr lang="en-US" sz="1400" dirty="0">
                          <a:effectLst/>
                        </a:rPr>
                        <a:t>Break</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nchor="ctr"/>
                </a:tc>
                <a:extLst>
                  <a:ext uri="{0D108BD9-81ED-4DB2-BD59-A6C34878D82A}">
                    <a16:rowId xmlns:a16="http://schemas.microsoft.com/office/drawing/2014/main" val="1735687422"/>
                  </a:ext>
                </a:extLst>
              </a:tr>
              <a:tr h="301523">
                <a:tc>
                  <a:txBody>
                    <a:bodyPr/>
                    <a:lstStyle/>
                    <a:p>
                      <a:pPr marL="0" marR="0">
                        <a:spcBef>
                          <a:spcPts val="200"/>
                        </a:spcBef>
                        <a:spcAft>
                          <a:spcPts val="200"/>
                        </a:spcAft>
                      </a:pPr>
                      <a:r>
                        <a:rPr lang="en-US" sz="1400" b="1" dirty="0">
                          <a:effectLst/>
                        </a:rPr>
                        <a:t>11:00 – 12:00</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tc>
                <a:tc>
                  <a:txBody>
                    <a:bodyPr/>
                    <a:lstStyle/>
                    <a:p>
                      <a:pPr marL="0" marR="0">
                        <a:spcBef>
                          <a:spcPts val="200"/>
                        </a:spcBef>
                        <a:spcAft>
                          <a:spcPts val="200"/>
                        </a:spcAft>
                      </a:pPr>
                      <a:r>
                        <a:rPr lang="en-US" sz="1400" b="1" dirty="0">
                          <a:effectLst/>
                        </a:rPr>
                        <a:t>Bing Visual Search</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nchor="ctr"/>
                </a:tc>
                <a:extLst>
                  <a:ext uri="{0D108BD9-81ED-4DB2-BD59-A6C34878D82A}">
                    <a16:rowId xmlns:a16="http://schemas.microsoft.com/office/drawing/2014/main" val="474229648"/>
                  </a:ext>
                </a:extLst>
              </a:tr>
              <a:tr h="301523">
                <a:tc>
                  <a:txBody>
                    <a:bodyPr/>
                    <a:lstStyle/>
                    <a:p>
                      <a:pPr marL="0" marR="0">
                        <a:spcBef>
                          <a:spcPts val="200"/>
                        </a:spcBef>
                        <a:spcAft>
                          <a:spcPts val="200"/>
                        </a:spcAft>
                      </a:pPr>
                      <a:r>
                        <a:rPr lang="en-US" sz="1400" dirty="0">
                          <a:effectLst/>
                        </a:rPr>
                        <a:t>12:00 – 12:30</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400"/>
                        </a:spcBef>
                        <a:spcAft>
                          <a:spcPts val="400"/>
                        </a:spcAft>
                      </a:pPr>
                      <a:r>
                        <a:rPr lang="en-US" sz="1400" dirty="0">
                          <a:effectLst/>
                        </a:rPr>
                        <a:t>Lunch</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nchor="ctr"/>
                </a:tc>
                <a:extLst>
                  <a:ext uri="{0D108BD9-81ED-4DB2-BD59-A6C34878D82A}">
                    <a16:rowId xmlns:a16="http://schemas.microsoft.com/office/drawing/2014/main" val="2764557910"/>
                  </a:ext>
                </a:extLst>
              </a:tr>
              <a:tr h="301523">
                <a:tc>
                  <a:txBody>
                    <a:bodyPr/>
                    <a:lstStyle/>
                    <a:p>
                      <a:pPr marL="0" marR="0">
                        <a:spcBef>
                          <a:spcPts val="200"/>
                        </a:spcBef>
                        <a:spcAft>
                          <a:spcPts val="200"/>
                        </a:spcAft>
                      </a:pPr>
                      <a:r>
                        <a:rPr lang="en-US" sz="1400" b="1" dirty="0">
                          <a:effectLst/>
                        </a:rPr>
                        <a:t>12:30 – 1:30</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200"/>
                        </a:spcBef>
                        <a:spcAft>
                          <a:spcPts val="200"/>
                        </a:spcAft>
                      </a:pPr>
                      <a:r>
                        <a:rPr lang="en-US" sz="1400" b="1" dirty="0">
                          <a:effectLst/>
                        </a:rPr>
                        <a:t>Bing Custom Search</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tc>
                <a:extLst>
                  <a:ext uri="{0D108BD9-81ED-4DB2-BD59-A6C34878D82A}">
                    <a16:rowId xmlns:a16="http://schemas.microsoft.com/office/drawing/2014/main" val="690437093"/>
                  </a:ext>
                </a:extLst>
              </a:tr>
              <a:tr h="301523">
                <a:tc>
                  <a:txBody>
                    <a:bodyPr/>
                    <a:lstStyle/>
                    <a:p>
                      <a:pPr marL="0" marR="0">
                        <a:spcBef>
                          <a:spcPts val="200"/>
                        </a:spcBef>
                        <a:spcAft>
                          <a:spcPts val="200"/>
                        </a:spcAft>
                      </a:pPr>
                      <a:r>
                        <a:rPr lang="en-US" sz="1400" b="1" dirty="0">
                          <a:effectLst/>
                        </a:rPr>
                        <a:t>1:30 – 2:30</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200"/>
                        </a:spcBef>
                        <a:spcAft>
                          <a:spcPts val="200"/>
                        </a:spcAft>
                      </a:pPr>
                      <a:r>
                        <a:rPr lang="en-US" sz="1400" b="1" dirty="0">
                          <a:effectLst/>
                        </a:rPr>
                        <a:t>Text Analytics</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tc>
                <a:extLst>
                  <a:ext uri="{0D108BD9-81ED-4DB2-BD59-A6C34878D82A}">
                    <a16:rowId xmlns:a16="http://schemas.microsoft.com/office/drawing/2014/main" val="519458771"/>
                  </a:ext>
                </a:extLst>
              </a:tr>
              <a:tr h="301523">
                <a:tc>
                  <a:txBody>
                    <a:bodyPr/>
                    <a:lstStyle/>
                    <a:p>
                      <a:pPr marL="0" marR="0">
                        <a:spcBef>
                          <a:spcPts val="200"/>
                        </a:spcBef>
                        <a:spcAft>
                          <a:spcPts val="200"/>
                        </a:spcAft>
                      </a:pPr>
                      <a:r>
                        <a:rPr lang="en-US" sz="1400" dirty="0">
                          <a:effectLst/>
                        </a:rPr>
                        <a:t>2:30 – 2:45</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200"/>
                        </a:spcBef>
                        <a:spcAft>
                          <a:spcPts val="200"/>
                        </a:spcAft>
                      </a:pPr>
                      <a:r>
                        <a:rPr lang="en-US" sz="1400" dirty="0">
                          <a:effectLst/>
                        </a:rPr>
                        <a:t>Break</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tc>
                <a:extLst>
                  <a:ext uri="{0D108BD9-81ED-4DB2-BD59-A6C34878D82A}">
                    <a16:rowId xmlns:a16="http://schemas.microsoft.com/office/drawing/2014/main" val="2282214129"/>
                  </a:ext>
                </a:extLst>
              </a:tr>
              <a:tr h="301523">
                <a:tc>
                  <a:txBody>
                    <a:bodyPr/>
                    <a:lstStyle/>
                    <a:p>
                      <a:pPr marL="0" marR="0">
                        <a:spcBef>
                          <a:spcPts val="200"/>
                        </a:spcBef>
                        <a:spcAft>
                          <a:spcPts val="200"/>
                        </a:spcAft>
                      </a:pPr>
                      <a:r>
                        <a:rPr lang="en-US" sz="1400" b="1" dirty="0">
                          <a:effectLst/>
                        </a:rPr>
                        <a:t>2:45 – 3:45</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200"/>
                        </a:spcBef>
                        <a:spcAft>
                          <a:spcPts val="200"/>
                        </a:spcAft>
                      </a:pPr>
                      <a:r>
                        <a:rPr lang="en-US" sz="1400" b="1" dirty="0">
                          <a:effectLst/>
                        </a:rPr>
                        <a:t>Content Moderator</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tc>
                <a:extLst>
                  <a:ext uri="{0D108BD9-81ED-4DB2-BD59-A6C34878D82A}">
                    <a16:rowId xmlns:a16="http://schemas.microsoft.com/office/drawing/2014/main" val="1144370186"/>
                  </a:ext>
                </a:extLst>
              </a:tr>
              <a:tr h="301523">
                <a:tc>
                  <a:txBody>
                    <a:bodyPr/>
                    <a:lstStyle/>
                    <a:p>
                      <a:pPr marL="0" marR="0">
                        <a:spcBef>
                          <a:spcPts val="200"/>
                        </a:spcBef>
                        <a:spcAft>
                          <a:spcPts val="200"/>
                        </a:spcAft>
                      </a:pPr>
                      <a:r>
                        <a:rPr lang="en-US" sz="1400" b="1" dirty="0">
                          <a:effectLst/>
                        </a:rPr>
                        <a:t>3:45 – 4:45</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tc>
                <a:tc>
                  <a:txBody>
                    <a:bodyPr/>
                    <a:lstStyle/>
                    <a:p>
                      <a:pPr marL="0" marR="0">
                        <a:spcBef>
                          <a:spcPts val="200"/>
                        </a:spcBef>
                        <a:spcAft>
                          <a:spcPts val="200"/>
                        </a:spcAft>
                      </a:pPr>
                      <a:r>
                        <a:rPr lang="en-US" sz="1400" b="1" dirty="0">
                          <a:effectLst/>
                        </a:rPr>
                        <a:t>Wrap-up &amp; Q&amp;A</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tc>
                <a:extLst>
                  <a:ext uri="{0D108BD9-81ED-4DB2-BD59-A6C34878D82A}">
                    <a16:rowId xmlns:a16="http://schemas.microsoft.com/office/drawing/2014/main" val="3253496867"/>
                  </a:ext>
                </a:extLst>
              </a:tr>
            </a:tbl>
          </a:graphicData>
        </a:graphic>
      </p:graphicFrame>
      <p:sp>
        <p:nvSpPr>
          <p:cNvPr id="8" name="Rectangle 1"/>
          <p:cNvSpPr>
            <a:spLocks noChangeArrowheads="1"/>
          </p:cNvSpPr>
          <p:nvPr/>
        </p:nvSpPr>
        <p:spPr bwMode="auto">
          <a:xfrm>
            <a:off x="6709314" y="1352550"/>
            <a:ext cx="632088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Segoe UI Light"/>
              <a:ea typeface="+mn-ea"/>
              <a:cs typeface="+mn-cs"/>
            </a:endParaRPr>
          </a:p>
        </p:txBody>
      </p:sp>
      <p:graphicFrame>
        <p:nvGraphicFramePr>
          <p:cNvPr id="9" name="Table 8"/>
          <p:cNvGraphicFramePr>
            <a:graphicFrameLocks noGrp="1"/>
          </p:cNvGraphicFramePr>
          <p:nvPr>
            <p:extLst/>
          </p:nvPr>
        </p:nvGraphicFramePr>
        <p:xfrm>
          <a:off x="5083515" y="2415692"/>
          <a:ext cx="6506318" cy="477520"/>
        </p:xfrm>
        <a:graphic>
          <a:graphicData uri="http://schemas.openxmlformats.org/drawingml/2006/table">
            <a:tbl>
              <a:tblPr firstRow="1" firstCol="1" bandRow="1">
                <a:tableStyleId>{5C22544A-7EE6-4342-B048-85BDC9FD1C3A}</a:tableStyleId>
              </a:tblPr>
              <a:tblGrid>
                <a:gridCol w="6506318">
                  <a:extLst>
                    <a:ext uri="{9D8B030D-6E8A-4147-A177-3AD203B41FA5}">
                      <a16:colId xmlns:a16="http://schemas.microsoft.com/office/drawing/2014/main" val="4008684022"/>
                    </a:ext>
                  </a:extLst>
                </a:gridCol>
              </a:tblGrid>
              <a:tr h="295226">
                <a:tc>
                  <a:txBody>
                    <a:bodyPr/>
                    <a:lstStyle/>
                    <a:p>
                      <a:pPr marL="0" marR="0">
                        <a:spcBef>
                          <a:spcPts val="200"/>
                        </a:spcBef>
                        <a:spcAft>
                          <a:spcPts val="200"/>
                        </a:spcAft>
                      </a:pPr>
                      <a:r>
                        <a:rPr lang="en-US" sz="1400" dirty="0">
                          <a:effectLst/>
                        </a:rPr>
                        <a:t>9:30 – 10:00</a:t>
                      </a:r>
                      <a:r>
                        <a:rPr lang="en-US" sz="1400" b="1" baseline="0" dirty="0">
                          <a:solidFill>
                            <a:srgbClr val="0078D7"/>
                          </a:solidFill>
                          <a:effectLst/>
                          <a:latin typeface="Segoe UI" panose="020B0502040204020203" pitchFamily="34" charset="0"/>
                        </a:rPr>
                        <a:t>         </a:t>
                      </a:r>
                      <a:r>
                        <a:rPr lang="en-US" sz="1400" dirty="0">
                          <a:effectLst/>
                        </a:rPr>
                        <a:t>Welcome and Introductions</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p>
                      <a:pPr marL="0" marR="0">
                        <a:spcBef>
                          <a:spcPts val="200"/>
                        </a:spcBef>
                        <a:spcAft>
                          <a:spcPts val="200"/>
                        </a:spcAft>
                      </a:pPr>
                      <a:r>
                        <a:rPr lang="en-US" sz="1400" dirty="0">
                          <a:solidFill>
                            <a:schemeClr val="bg1"/>
                          </a:solidFill>
                          <a:effectLst/>
                        </a:rPr>
                        <a:t> </a:t>
                      </a:r>
                      <a:endParaRPr lang="en-US" sz="1400" b="1" dirty="0">
                        <a:solidFill>
                          <a:schemeClr val="bg1"/>
                        </a:solidFill>
                        <a:effectLst/>
                        <a:latin typeface="Segoe UI" panose="020B0502040204020203" pitchFamily="34" charset="0"/>
                        <a:ea typeface="Calibri" panose="020F0502020204030204" pitchFamily="34" charset="0"/>
                        <a:cs typeface="SegoePro-Semibold"/>
                      </a:endParaRPr>
                    </a:p>
                  </a:txBody>
                  <a:tcPr marL="73025" marR="7302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90526965"/>
                  </a:ext>
                </a:extLst>
              </a:tr>
            </a:tbl>
          </a:graphicData>
        </a:graphic>
      </p:graphicFrame>
    </p:spTree>
    <p:extLst>
      <p:ext uri="{BB962C8B-B14F-4D97-AF65-F5344CB8AC3E}">
        <p14:creationId xmlns:p14="http://schemas.microsoft.com/office/powerpoint/2010/main" val="610823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3405" y="2557486"/>
            <a:ext cx="265795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FFFF"/>
                </a:solidFill>
                <a:effectLst/>
                <a:uLnTx/>
                <a:uFillTx/>
                <a:latin typeface="Segoe UI Light"/>
                <a:ea typeface="+mn-ea"/>
                <a:cs typeface="+mn-cs"/>
              </a:rPr>
              <a:t>Pilot Workshops</a:t>
            </a:r>
          </a:p>
        </p:txBody>
      </p:sp>
      <p:graphicFrame>
        <p:nvGraphicFramePr>
          <p:cNvPr id="6" name="Table 5"/>
          <p:cNvGraphicFramePr>
            <a:graphicFrameLocks noGrp="1"/>
          </p:cNvGraphicFramePr>
          <p:nvPr>
            <p:extLst/>
          </p:nvPr>
        </p:nvGraphicFramePr>
        <p:xfrm>
          <a:off x="5083515" y="1416912"/>
          <a:ext cx="6563453" cy="785676"/>
        </p:xfrm>
        <a:graphic>
          <a:graphicData uri="http://schemas.openxmlformats.org/drawingml/2006/table">
            <a:tbl>
              <a:tblPr firstRow="1" firstCol="1" bandRow="1">
                <a:tableStyleId>{5C22544A-7EE6-4342-B048-85BDC9FD1C3A}</a:tableStyleId>
              </a:tblPr>
              <a:tblGrid>
                <a:gridCol w="6563453">
                  <a:extLst>
                    <a:ext uri="{9D8B030D-6E8A-4147-A177-3AD203B41FA5}">
                      <a16:colId xmlns:a16="http://schemas.microsoft.com/office/drawing/2014/main" val="1258791966"/>
                    </a:ext>
                  </a:extLst>
                </a:gridCol>
              </a:tblGrid>
              <a:tr h="785676">
                <a:tc>
                  <a:txBody>
                    <a:bodyPr/>
                    <a:lstStyle/>
                    <a:p>
                      <a:pPr marL="0" marR="0" algn="l">
                        <a:spcBef>
                          <a:spcPts val="0"/>
                        </a:spcBef>
                        <a:spcAft>
                          <a:spcPts val="200"/>
                        </a:spcAft>
                      </a:pPr>
                      <a:r>
                        <a:rPr lang="en-US" sz="2000" dirty="0">
                          <a:effectLst/>
                        </a:rPr>
                        <a:t>Machine</a:t>
                      </a:r>
                      <a:r>
                        <a:rPr lang="en-US" sz="2000" baseline="0" dirty="0">
                          <a:effectLst/>
                        </a:rPr>
                        <a:t> Learning in a Day</a:t>
                      </a:r>
                      <a:endParaRPr lang="en-US" sz="1600" dirty="0">
                        <a:effectLst/>
                      </a:endParaRPr>
                    </a:p>
                    <a:p>
                      <a:pPr marL="0" marR="0" algn="l">
                        <a:spcBef>
                          <a:spcPts val="0"/>
                        </a:spcBef>
                        <a:spcAft>
                          <a:spcPts val="200"/>
                        </a:spcAft>
                      </a:pPr>
                      <a:r>
                        <a:rPr lang="en-US" sz="1600" dirty="0">
                          <a:effectLst/>
                        </a:rPr>
                        <a:t>Agenda</a:t>
                      </a:r>
                      <a:endParaRPr lang="en-US" sz="1600" dirty="0">
                        <a:solidFill>
                          <a:srgbClr val="0078D7"/>
                        </a:solidFill>
                        <a:effectLst/>
                        <a:latin typeface="Segoe UI" panose="020B0502040204020203" pitchFamily="34" charset="0"/>
                        <a:ea typeface="Segoe UI" panose="020B0502040204020203" pitchFamily="34" charset="0"/>
                        <a:cs typeface="Segoe UI Light" panose="020B0502040204020203" pitchFamily="34" charset="0"/>
                      </a:endParaRPr>
                    </a:p>
                  </a:txBody>
                  <a:tcPr marL="68580" marR="68580" marT="0" marB="0" anchor="ctr"/>
                </a:tc>
                <a:extLst>
                  <a:ext uri="{0D108BD9-81ED-4DB2-BD59-A6C34878D82A}">
                    <a16:rowId xmlns:a16="http://schemas.microsoft.com/office/drawing/2014/main" val="1991754082"/>
                  </a:ext>
                </a:extLst>
              </a:tr>
            </a:tbl>
          </a:graphicData>
        </a:graphic>
      </p:graphicFrame>
      <p:graphicFrame>
        <p:nvGraphicFramePr>
          <p:cNvPr id="7" name="Table 6"/>
          <p:cNvGraphicFramePr>
            <a:graphicFrameLocks noGrp="1"/>
          </p:cNvGraphicFramePr>
          <p:nvPr>
            <p:extLst/>
          </p:nvPr>
        </p:nvGraphicFramePr>
        <p:xfrm>
          <a:off x="5083514" y="2654452"/>
          <a:ext cx="6506319" cy="2936486"/>
        </p:xfrm>
        <a:graphic>
          <a:graphicData uri="http://schemas.openxmlformats.org/drawingml/2006/table">
            <a:tbl>
              <a:tblPr firstRow="1" firstCol="1" bandRow="1">
                <a:tableStyleId>{5C22544A-7EE6-4342-B048-85BDC9FD1C3A}</a:tableStyleId>
              </a:tblPr>
              <a:tblGrid>
                <a:gridCol w="1215537">
                  <a:extLst>
                    <a:ext uri="{9D8B030D-6E8A-4147-A177-3AD203B41FA5}">
                      <a16:colId xmlns:a16="http://schemas.microsoft.com/office/drawing/2014/main" val="1063413709"/>
                    </a:ext>
                  </a:extLst>
                </a:gridCol>
                <a:gridCol w="5290782">
                  <a:extLst>
                    <a:ext uri="{9D8B030D-6E8A-4147-A177-3AD203B41FA5}">
                      <a16:colId xmlns:a16="http://schemas.microsoft.com/office/drawing/2014/main" val="772332"/>
                    </a:ext>
                  </a:extLst>
                </a:gridCol>
              </a:tblGrid>
              <a:tr h="222779">
                <a:tc>
                  <a:txBody>
                    <a:bodyPr/>
                    <a:lstStyle/>
                    <a:p>
                      <a:pPr marL="0" marR="0">
                        <a:spcBef>
                          <a:spcPts val="200"/>
                        </a:spcBef>
                        <a:spcAft>
                          <a:spcPts val="200"/>
                        </a:spcAft>
                      </a:pPr>
                      <a:endParaRPr lang="en-US" sz="1000" b="1" dirty="0">
                        <a:solidFill>
                          <a:schemeClr val="bg1"/>
                        </a:solidFill>
                        <a:effectLst/>
                        <a:latin typeface="Segoe UI" panose="020B0502040204020203" pitchFamily="34" charset="0"/>
                        <a:ea typeface="Calibri" panose="020F0502020204030204" pitchFamily="34" charset="0"/>
                        <a:cs typeface="SegoePro-Semibold"/>
                      </a:endParaRPr>
                    </a:p>
                  </a:txBody>
                  <a:tcPr marL="73025" marR="73025" marT="0" marB="0">
                    <a:lnL w="12700" cmpd="sng">
                      <a:noFill/>
                    </a:lnL>
                    <a:lnR w="12700" cmpd="sng">
                      <a:noFill/>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0"/>
                        </a:spcBef>
                        <a:spcAft>
                          <a:spcPts val="1200"/>
                        </a:spcAft>
                      </a:pPr>
                      <a:endParaRPr lang="en-US" sz="1000" dirty="0">
                        <a:solidFill>
                          <a:schemeClr val="bg1"/>
                        </a:solidFill>
                        <a:effectLst/>
                        <a:latin typeface="Segoe UI" panose="020B0502040204020203" pitchFamily="34" charset="0"/>
                        <a:ea typeface="Segoe UI" panose="020B0502040204020203" pitchFamily="34" charset="0"/>
                        <a:cs typeface="SegoePro-Light"/>
                      </a:endParaRPr>
                    </a:p>
                  </a:txBody>
                  <a:tcPr marL="45720" marR="45720" marT="0" marB="0" anchor="ctr">
                    <a:lnL w="12700" cmpd="sng">
                      <a:noFill/>
                    </a:lnL>
                    <a:lnR w="381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32107388"/>
                  </a:ext>
                </a:extLst>
              </a:tr>
              <a:tr h="301523">
                <a:tc>
                  <a:txBody>
                    <a:bodyPr/>
                    <a:lstStyle/>
                    <a:p>
                      <a:pPr marL="0" marR="0">
                        <a:spcBef>
                          <a:spcPts val="200"/>
                        </a:spcBef>
                        <a:spcAft>
                          <a:spcPts val="200"/>
                        </a:spcAft>
                      </a:pPr>
                      <a:r>
                        <a:rPr lang="en-US" sz="1400" b="1" dirty="0">
                          <a:effectLst/>
                        </a:rPr>
                        <a:t>10:00 – 10:45</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lnT w="12700" cap="flat" cmpd="sng" algn="ctr">
                      <a:solidFill>
                        <a:schemeClr val="bg1"/>
                      </a:solidFill>
                      <a:prstDash val="solid"/>
                      <a:round/>
                      <a:headEnd type="none" w="med" len="med"/>
                      <a:tailEnd type="none" w="med" len="med"/>
                    </a:lnT>
                  </a:tcPr>
                </a:tc>
                <a:tc>
                  <a:txBody>
                    <a:bodyPr/>
                    <a:lstStyle/>
                    <a:p>
                      <a:pPr marL="0" marR="0">
                        <a:spcBef>
                          <a:spcPts val="200"/>
                        </a:spcBef>
                        <a:spcAft>
                          <a:spcPts val="200"/>
                        </a:spcAft>
                      </a:pPr>
                      <a:r>
                        <a:rPr lang="en-US" sz="1400" b="1" dirty="0">
                          <a:effectLst/>
                        </a:rPr>
                        <a:t>Machine Learning</a:t>
                      </a:r>
                      <a:r>
                        <a:rPr lang="en-US" sz="1400" b="1" baseline="0" dirty="0">
                          <a:effectLst/>
                        </a:rPr>
                        <a:t> History</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nchor="ctr">
                    <a:lnT w="12700" cmpd="sng">
                      <a:noFill/>
                    </a:lnT>
                  </a:tcPr>
                </a:tc>
                <a:extLst>
                  <a:ext uri="{0D108BD9-81ED-4DB2-BD59-A6C34878D82A}">
                    <a16:rowId xmlns:a16="http://schemas.microsoft.com/office/drawing/2014/main" val="3338948548"/>
                  </a:ext>
                </a:extLst>
              </a:tr>
              <a:tr h="301523">
                <a:tc>
                  <a:txBody>
                    <a:bodyPr/>
                    <a:lstStyle/>
                    <a:p>
                      <a:pPr marL="0" marR="0">
                        <a:spcBef>
                          <a:spcPts val="200"/>
                        </a:spcBef>
                        <a:spcAft>
                          <a:spcPts val="200"/>
                        </a:spcAft>
                      </a:pPr>
                      <a:r>
                        <a:rPr lang="en-US" sz="1400" dirty="0">
                          <a:effectLst/>
                        </a:rPr>
                        <a:t>10:45 – 11:00</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200"/>
                        </a:spcBef>
                        <a:spcAft>
                          <a:spcPts val="200"/>
                        </a:spcAft>
                      </a:pPr>
                      <a:r>
                        <a:rPr lang="en-US" sz="1400" b="0" dirty="0">
                          <a:solidFill>
                            <a:schemeClr val="dk1"/>
                          </a:solidFill>
                          <a:effectLst/>
                          <a:latin typeface="+mn-lt"/>
                          <a:ea typeface="+mn-ea"/>
                          <a:cs typeface="+mn-cs"/>
                        </a:rPr>
                        <a:t>Industry</a:t>
                      </a:r>
                      <a:r>
                        <a:rPr lang="en-US" sz="1400" b="0" baseline="0" dirty="0">
                          <a:solidFill>
                            <a:schemeClr val="dk1"/>
                          </a:solidFill>
                          <a:effectLst/>
                          <a:latin typeface="+mn-lt"/>
                          <a:ea typeface="+mn-ea"/>
                          <a:cs typeface="+mn-cs"/>
                        </a:rPr>
                        <a:t> Examples</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nchor="ctr"/>
                </a:tc>
                <a:extLst>
                  <a:ext uri="{0D108BD9-81ED-4DB2-BD59-A6C34878D82A}">
                    <a16:rowId xmlns:a16="http://schemas.microsoft.com/office/drawing/2014/main" val="1735687422"/>
                  </a:ext>
                </a:extLst>
              </a:tr>
              <a:tr h="301523">
                <a:tc>
                  <a:txBody>
                    <a:bodyPr/>
                    <a:lstStyle/>
                    <a:p>
                      <a:pPr marL="0" marR="0">
                        <a:spcBef>
                          <a:spcPts val="200"/>
                        </a:spcBef>
                        <a:spcAft>
                          <a:spcPts val="200"/>
                        </a:spcAft>
                      </a:pPr>
                      <a:r>
                        <a:rPr lang="en-US" sz="1400" b="1" dirty="0">
                          <a:effectLst/>
                        </a:rPr>
                        <a:t>11:00 – 12:00</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tc>
                <a:tc>
                  <a:txBody>
                    <a:bodyPr/>
                    <a:lstStyle/>
                    <a:p>
                      <a:pPr marL="0" marR="0">
                        <a:spcBef>
                          <a:spcPts val="200"/>
                        </a:spcBef>
                        <a:spcAft>
                          <a:spcPts val="200"/>
                        </a:spcAft>
                      </a:pPr>
                      <a:r>
                        <a:rPr lang="en-US" sz="1400" b="1" dirty="0">
                          <a:effectLst/>
                        </a:rPr>
                        <a:t>Azure Machine</a:t>
                      </a:r>
                      <a:r>
                        <a:rPr lang="en-US" sz="1400" b="1" baseline="0" dirty="0">
                          <a:effectLst/>
                        </a:rPr>
                        <a:t> Learning Studio</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nchor="ctr"/>
                </a:tc>
                <a:extLst>
                  <a:ext uri="{0D108BD9-81ED-4DB2-BD59-A6C34878D82A}">
                    <a16:rowId xmlns:a16="http://schemas.microsoft.com/office/drawing/2014/main" val="474229648"/>
                  </a:ext>
                </a:extLst>
              </a:tr>
              <a:tr h="301523">
                <a:tc>
                  <a:txBody>
                    <a:bodyPr/>
                    <a:lstStyle/>
                    <a:p>
                      <a:pPr marL="0" marR="0">
                        <a:spcBef>
                          <a:spcPts val="200"/>
                        </a:spcBef>
                        <a:spcAft>
                          <a:spcPts val="200"/>
                        </a:spcAft>
                      </a:pPr>
                      <a:r>
                        <a:rPr lang="en-US" sz="1400" dirty="0">
                          <a:effectLst/>
                        </a:rPr>
                        <a:t>12:00 – 12:30</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400"/>
                        </a:spcBef>
                        <a:spcAft>
                          <a:spcPts val="400"/>
                        </a:spcAft>
                      </a:pPr>
                      <a:r>
                        <a:rPr lang="en-US" sz="1400" dirty="0">
                          <a:effectLst/>
                        </a:rPr>
                        <a:t>Lunch</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nchor="ctr"/>
                </a:tc>
                <a:extLst>
                  <a:ext uri="{0D108BD9-81ED-4DB2-BD59-A6C34878D82A}">
                    <a16:rowId xmlns:a16="http://schemas.microsoft.com/office/drawing/2014/main" val="2764557910"/>
                  </a:ext>
                </a:extLst>
              </a:tr>
              <a:tr h="301523">
                <a:tc>
                  <a:txBody>
                    <a:bodyPr/>
                    <a:lstStyle/>
                    <a:p>
                      <a:pPr marL="0" marR="0">
                        <a:spcBef>
                          <a:spcPts val="200"/>
                        </a:spcBef>
                        <a:spcAft>
                          <a:spcPts val="200"/>
                        </a:spcAft>
                      </a:pPr>
                      <a:r>
                        <a:rPr lang="en-US" sz="1400" b="1" dirty="0">
                          <a:effectLst/>
                        </a:rPr>
                        <a:t>12:30 – 1:30</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200"/>
                        </a:spcBef>
                        <a:spcAft>
                          <a:spcPts val="200"/>
                        </a:spcAft>
                      </a:pPr>
                      <a:r>
                        <a:rPr lang="en-US" sz="1400" b="1" dirty="0">
                          <a:effectLst/>
                        </a:rPr>
                        <a:t>Machine Learning Life Cycle</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tc>
                <a:extLst>
                  <a:ext uri="{0D108BD9-81ED-4DB2-BD59-A6C34878D82A}">
                    <a16:rowId xmlns:a16="http://schemas.microsoft.com/office/drawing/2014/main" val="690437093"/>
                  </a:ext>
                </a:extLst>
              </a:tr>
              <a:tr h="301523">
                <a:tc>
                  <a:txBody>
                    <a:bodyPr/>
                    <a:lstStyle/>
                    <a:p>
                      <a:pPr marL="0" marR="0">
                        <a:spcBef>
                          <a:spcPts val="200"/>
                        </a:spcBef>
                        <a:spcAft>
                          <a:spcPts val="200"/>
                        </a:spcAft>
                      </a:pPr>
                      <a:r>
                        <a:rPr lang="en-US" sz="1400" b="1" dirty="0">
                          <a:effectLst/>
                        </a:rPr>
                        <a:t>1:30 – 2:30</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200"/>
                        </a:spcBef>
                        <a:spcAft>
                          <a:spcPts val="200"/>
                        </a:spcAft>
                      </a:pPr>
                      <a:r>
                        <a:rPr lang="en-US" sz="1400" b="1" dirty="0">
                          <a:effectLst/>
                        </a:rPr>
                        <a:t>ML at Enterprise Scale</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tc>
                <a:extLst>
                  <a:ext uri="{0D108BD9-81ED-4DB2-BD59-A6C34878D82A}">
                    <a16:rowId xmlns:a16="http://schemas.microsoft.com/office/drawing/2014/main" val="519458771"/>
                  </a:ext>
                </a:extLst>
              </a:tr>
              <a:tr h="301523">
                <a:tc>
                  <a:txBody>
                    <a:bodyPr/>
                    <a:lstStyle/>
                    <a:p>
                      <a:pPr marL="0" marR="0">
                        <a:spcBef>
                          <a:spcPts val="200"/>
                        </a:spcBef>
                        <a:spcAft>
                          <a:spcPts val="200"/>
                        </a:spcAft>
                      </a:pPr>
                      <a:r>
                        <a:rPr lang="en-US" sz="1400" dirty="0">
                          <a:effectLst/>
                        </a:rPr>
                        <a:t>2:30 – 2:45</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200"/>
                        </a:spcBef>
                        <a:spcAft>
                          <a:spcPts val="200"/>
                        </a:spcAft>
                      </a:pPr>
                      <a:r>
                        <a:rPr lang="en-US" sz="1400" dirty="0">
                          <a:effectLst/>
                        </a:rPr>
                        <a:t>Break</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tc>
                <a:extLst>
                  <a:ext uri="{0D108BD9-81ED-4DB2-BD59-A6C34878D82A}">
                    <a16:rowId xmlns:a16="http://schemas.microsoft.com/office/drawing/2014/main" val="2282214129"/>
                  </a:ext>
                </a:extLst>
              </a:tr>
              <a:tr h="301523">
                <a:tc>
                  <a:txBody>
                    <a:bodyPr/>
                    <a:lstStyle/>
                    <a:p>
                      <a:pPr marL="0" marR="0">
                        <a:spcBef>
                          <a:spcPts val="200"/>
                        </a:spcBef>
                        <a:spcAft>
                          <a:spcPts val="200"/>
                        </a:spcAft>
                      </a:pPr>
                      <a:r>
                        <a:rPr lang="en-US" sz="1400" b="1" dirty="0">
                          <a:effectLst/>
                        </a:rPr>
                        <a:t>2:45 – 3:45</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nchor="ctr"/>
                </a:tc>
                <a:tc>
                  <a:txBody>
                    <a:bodyPr/>
                    <a:lstStyle/>
                    <a:p>
                      <a:pPr marL="0" marR="0">
                        <a:spcBef>
                          <a:spcPts val="200"/>
                        </a:spcBef>
                        <a:spcAft>
                          <a:spcPts val="200"/>
                        </a:spcAft>
                      </a:pPr>
                      <a:r>
                        <a:rPr lang="en-US" sz="1400" b="1" dirty="0">
                          <a:solidFill>
                            <a:schemeClr val="dk1"/>
                          </a:solidFill>
                          <a:effectLst/>
                          <a:latin typeface="+mn-lt"/>
                          <a:ea typeface="+mn-ea"/>
                          <a:cs typeface="+mn-cs"/>
                        </a:rPr>
                        <a:t>Hands</a:t>
                      </a:r>
                      <a:r>
                        <a:rPr lang="en-US" sz="1400" b="1" baseline="0" dirty="0">
                          <a:solidFill>
                            <a:schemeClr val="dk1"/>
                          </a:solidFill>
                          <a:effectLst/>
                          <a:latin typeface="+mn-lt"/>
                          <a:ea typeface="+mn-ea"/>
                          <a:cs typeface="+mn-cs"/>
                        </a:rPr>
                        <a:t>-on ML </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tc>
                <a:extLst>
                  <a:ext uri="{0D108BD9-81ED-4DB2-BD59-A6C34878D82A}">
                    <a16:rowId xmlns:a16="http://schemas.microsoft.com/office/drawing/2014/main" val="1144370186"/>
                  </a:ext>
                </a:extLst>
              </a:tr>
              <a:tr h="301523">
                <a:tc>
                  <a:txBody>
                    <a:bodyPr/>
                    <a:lstStyle/>
                    <a:p>
                      <a:pPr marL="0" marR="0">
                        <a:spcBef>
                          <a:spcPts val="200"/>
                        </a:spcBef>
                        <a:spcAft>
                          <a:spcPts val="200"/>
                        </a:spcAft>
                      </a:pPr>
                      <a:r>
                        <a:rPr lang="en-US" sz="1400" b="1" dirty="0">
                          <a:effectLst/>
                        </a:rPr>
                        <a:t>3:45 – 4:45</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73025" marR="73025" marT="0" marB="0"/>
                </a:tc>
                <a:tc>
                  <a:txBody>
                    <a:bodyPr/>
                    <a:lstStyle/>
                    <a:p>
                      <a:pPr marL="0" marR="0">
                        <a:spcBef>
                          <a:spcPts val="200"/>
                        </a:spcBef>
                        <a:spcAft>
                          <a:spcPts val="200"/>
                        </a:spcAft>
                      </a:pPr>
                      <a:r>
                        <a:rPr lang="en-US" sz="1400" b="1" dirty="0">
                          <a:effectLst/>
                        </a:rPr>
                        <a:t>Wrap-up &amp; Q&amp;A</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txBody>
                  <a:tcPr marL="45720" marR="45720" marT="0" marB="0"/>
                </a:tc>
                <a:extLst>
                  <a:ext uri="{0D108BD9-81ED-4DB2-BD59-A6C34878D82A}">
                    <a16:rowId xmlns:a16="http://schemas.microsoft.com/office/drawing/2014/main" val="3253496867"/>
                  </a:ext>
                </a:extLst>
              </a:tr>
            </a:tbl>
          </a:graphicData>
        </a:graphic>
      </p:graphicFrame>
      <p:sp>
        <p:nvSpPr>
          <p:cNvPr id="8" name="Rectangle 1"/>
          <p:cNvSpPr>
            <a:spLocks noChangeArrowheads="1"/>
          </p:cNvSpPr>
          <p:nvPr/>
        </p:nvSpPr>
        <p:spPr bwMode="auto">
          <a:xfrm>
            <a:off x="6709314" y="1352550"/>
            <a:ext cx="6320886"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Segoe UI Light"/>
              <a:ea typeface="+mn-ea"/>
              <a:cs typeface="+mn-cs"/>
            </a:endParaRPr>
          </a:p>
        </p:txBody>
      </p:sp>
      <p:graphicFrame>
        <p:nvGraphicFramePr>
          <p:cNvPr id="9" name="Table 8"/>
          <p:cNvGraphicFramePr>
            <a:graphicFrameLocks noGrp="1"/>
          </p:cNvGraphicFramePr>
          <p:nvPr>
            <p:extLst/>
          </p:nvPr>
        </p:nvGraphicFramePr>
        <p:xfrm>
          <a:off x="5083515" y="2415692"/>
          <a:ext cx="6506318" cy="477520"/>
        </p:xfrm>
        <a:graphic>
          <a:graphicData uri="http://schemas.openxmlformats.org/drawingml/2006/table">
            <a:tbl>
              <a:tblPr firstRow="1" firstCol="1" bandRow="1">
                <a:tableStyleId>{5C22544A-7EE6-4342-B048-85BDC9FD1C3A}</a:tableStyleId>
              </a:tblPr>
              <a:tblGrid>
                <a:gridCol w="6506318">
                  <a:extLst>
                    <a:ext uri="{9D8B030D-6E8A-4147-A177-3AD203B41FA5}">
                      <a16:colId xmlns:a16="http://schemas.microsoft.com/office/drawing/2014/main" val="4008684022"/>
                    </a:ext>
                  </a:extLst>
                </a:gridCol>
              </a:tblGrid>
              <a:tr h="295226">
                <a:tc>
                  <a:txBody>
                    <a:bodyPr/>
                    <a:lstStyle/>
                    <a:p>
                      <a:pPr marL="0" marR="0">
                        <a:spcBef>
                          <a:spcPts val="200"/>
                        </a:spcBef>
                        <a:spcAft>
                          <a:spcPts val="200"/>
                        </a:spcAft>
                      </a:pPr>
                      <a:r>
                        <a:rPr lang="en-US" sz="1400" dirty="0">
                          <a:effectLst/>
                        </a:rPr>
                        <a:t>9:30 – 10:00</a:t>
                      </a:r>
                      <a:r>
                        <a:rPr lang="en-US" sz="1400" b="1" baseline="0" dirty="0">
                          <a:solidFill>
                            <a:srgbClr val="0078D7"/>
                          </a:solidFill>
                          <a:effectLst/>
                          <a:latin typeface="Segoe UI" panose="020B0502040204020203" pitchFamily="34" charset="0"/>
                        </a:rPr>
                        <a:t>         </a:t>
                      </a:r>
                      <a:r>
                        <a:rPr lang="en-US" sz="1400" dirty="0">
                          <a:effectLst/>
                        </a:rPr>
                        <a:t>Welcome and Introductions</a:t>
                      </a:r>
                      <a:endParaRPr lang="en-US" sz="1400" b="1" dirty="0">
                        <a:solidFill>
                          <a:srgbClr val="0078D7"/>
                        </a:solidFill>
                        <a:effectLst/>
                        <a:latin typeface="Segoe UI" panose="020B0502040204020203" pitchFamily="34" charset="0"/>
                        <a:ea typeface="Calibri" panose="020F0502020204030204" pitchFamily="34" charset="0"/>
                        <a:cs typeface="SegoePro-Semibold"/>
                      </a:endParaRPr>
                    </a:p>
                    <a:p>
                      <a:pPr marL="0" marR="0">
                        <a:spcBef>
                          <a:spcPts val="200"/>
                        </a:spcBef>
                        <a:spcAft>
                          <a:spcPts val="200"/>
                        </a:spcAft>
                      </a:pPr>
                      <a:r>
                        <a:rPr lang="en-US" sz="1400" dirty="0">
                          <a:solidFill>
                            <a:schemeClr val="bg1"/>
                          </a:solidFill>
                          <a:effectLst/>
                        </a:rPr>
                        <a:t> </a:t>
                      </a:r>
                      <a:endParaRPr lang="en-US" sz="1400" b="1" dirty="0">
                        <a:solidFill>
                          <a:schemeClr val="bg1"/>
                        </a:solidFill>
                        <a:effectLst/>
                        <a:latin typeface="Segoe UI" panose="020B0502040204020203" pitchFamily="34" charset="0"/>
                        <a:ea typeface="Calibri" panose="020F0502020204030204" pitchFamily="34" charset="0"/>
                        <a:cs typeface="SegoePro-Semibold"/>
                      </a:endParaRPr>
                    </a:p>
                  </a:txBody>
                  <a:tcPr marL="73025" marR="73025"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390526965"/>
                  </a:ext>
                </a:extLst>
              </a:tr>
            </a:tbl>
          </a:graphicData>
        </a:graphic>
      </p:graphicFrame>
    </p:spTree>
    <p:extLst>
      <p:ext uri="{BB962C8B-B14F-4D97-AF65-F5344CB8AC3E}">
        <p14:creationId xmlns:p14="http://schemas.microsoft.com/office/powerpoint/2010/main" val="831986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3987" y="5535054"/>
            <a:ext cx="10786319" cy="1071410"/>
          </a:xfrm>
        </p:spPr>
        <p:txBody>
          <a:bodyPr/>
          <a:lstStyle/>
          <a:p>
            <a:r>
              <a:rPr lang="en-US" b="1" dirty="0">
                <a:solidFill>
                  <a:schemeClr val="tx2"/>
                </a:solidFill>
              </a:rPr>
              <a:t>https://www.tallan.com/company/events/</a:t>
            </a:r>
          </a:p>
        </p:txBody>
      </p:sp>
      <p:sp>
        <p:nvSpPr>
          <p:cNvPr id="5" name="TextBox 4"/>
          <p:cNvSpPr txBox="1"/>
          <p:nvPr/>
        </p:nvSpPr>
        <p:spPr>
          <a:xfrm>
            <a:off x="883405" y="2557486"/>
            <a:ext cx="2657959"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err="1">
                <a:ln>
                  <a:noFill/>
                </a:ln>
                <a:solidFill>
                  <a:srgbClr val="FFFFFF"/>
                </a:solidFill>
                <a:effectLst/>
                <a:uLnTx/>
                <a:uFillTx/>
                <a:latin typeface="Segoe UI Light"/>
                <a:ea typeface="+mn-ea"/>
                <a:cs typeface="+mn-cs"/>
              </a:rPr>
              <a:t>Tallan</a:t>
            </a:r>
            <a:r>
              <a:rPr kumimoji="0" lang="en-US" sz="4000" b="1" i="0" u="none" strike="noStrike" kern="1200" cap="none" spc="0" normalizeH="0" baseline="0" noProof="0" dirty="0">
                <a:ln>
                  <a:noFill/>
                </a:ln>
                <a:solidFill>
                  <a:srgbClr val="FFFFFF"/>
                </a:solidFill>
                <a:effectLst/>
                <a:uLnTx/>
                <a:uFillTx/>
                <a:latin typeface="Segoe UI Light"/>
                <a:ea typeface="+mn-ea"/>
                <a:cs typeface="+mn-cs"/>
              </a:rPr>
              <a:t> Upcoming Events</a:t>
            </a:r>
          </a:p>
        </p:txBody>
      </p:sp>
      <p:sp>
        <p:nvSpPr>
          <p:cNvPr id="6" name="TextBox 5"/>
          <p:cNvSpPr txBox="1"/>
          <p:nvPr/>
        </p:nvSpPr>
        <p:spPr>
          <a:xfrm>
            <a:off x="5260769" y="883390"/>
            <a:ext cx="6163294" cy="4308872"/>
          </a:xfrm>
          <a:prstGeom prst="rect">
            <a:avLst/>
          </a:prstGeom>
          <a:noFill/>
        </p:spPr>
        <p:txBody>
          <a:bodyPr wrap="square" rtlCol="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575757"/>
                </a:solidFill>
                <a:effectLst/>
                <a:uLnTx/>
                <a:uFillTx/>
                <a:latin typeface="Segoe UI Light"/>
                <a:ea typeface="+mn-ea"/>
                <a:cs typeface="+mn-cs"/>
              </a:rPr>
              <a:t>UPCOMING EVENTS: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7575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 </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7575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Bot in a Day with Microsoft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75757"/>
                </a:solidFill>
                <a:effectLst/>
                <a:uLnTx/>
                <a:uFillTx/>
                <a:latin typeface="Segoe UI Light"/>
                <a:ea typeface="+mn-ea"/>
                <a:cs typeface="+mn-cs"/>
              </a:rPr>
              <a:t>Hands-on workshop that focuses on the basics of bots, their AI technologies, potential use cases, and how they are built.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75757"/>
                </a:solidFill>
                <a:effectLst/>
                <a:uLnTx/>
                <a:uFillTx/>
                <a:latin typeface="Segoe UI Light"/>
                <a:ea typeface="+mn-ea"/>
                <a:cs typeface="+mn-cs"/>
              </a:rPr>
              <a:t>Where: </a:t>
            </a:r>
            <a:r>
              <a:rPr kumimoji="0" lang="en-US" sz="1800" b="0" i="0" u="none" strike="noStrike" kern="1200" cap="none" spc="0" normalizeH="0" baseline="0" noProof="0" dirty="0">
                <a:ln>
                  <a:noFill/>
                </a:ln>
                <a:solidFill>
                  <a:srgbClr val="575757"/>
                </a:solidFill>
                <a:effectLst/>
                <a:uLnTx/>
                <a:uFillTx/>
                <a:latin typeface="Segoe UI Light"/>
                <a:ea typeface="+mn-ea"/>
                <a:cs typeface="+mn-cs"/>
              </a:rPr>
              <a:t>Dallas, TX</a:t>
            </a:r>
            <a:br>
              <a:rPr kumimoji="0" lang="en-US" sz="1800" b="1" i="0" u="none" strike="noStrike" kern="1200" cap="none" spc="0" normalizeH="0" baseline="0" noProof="0" dirty="0">
                <a:ln>
                  <a:noFill/>
                </a:ln>
                <a:solidFill>
                  <a:srgbClr val="575757"/>
                </a:solidFill>
                <a:effectLst/>
                <a:uLnTx/>
                <a:uFillTx/>
                <a:latin typeface="Segoe UI Light"/>
                <a:ea typeface="+mn-ea"/>
                <a:cs typeface="+mn-cs"/>
              </a:rPr>
            </a:br>
            <a:r>
              <a:rPr kumimoji="0" lang="en-US" sz="1800" b="1" i="0" u="none" strike="noStrike" kern="1200" cap="none" spc="0" normalizeH="0" baseline="0" noProof="0" dirty="0">
                <a:ln>
                  <a:noFill/>
                </a:ln>
                <a:solidFill>
                  <a:srgbClr val="575757"/>
                </a:solidFill>
                <a:effectLst/>
                <a:uLnTx/>
                <a:uFillTx/>
                <a:latin typeface="Segoe UI Light"/>
                <a:ea typeface="+mn-ea"/>
                <a:cs typeface="+mn-cs"/>
              </a:rPr>
              <a:t>When:</a:t>
            </a:r>
            <a:r>
              <a:rPr kumimoji="0" lang="en-US" sz="1800" b="0" i="0" u="none" strike="noStrike" kern="1200" cap="none" spc="0" normalizeH="0" baseline="0" noProof="0" dirty="0">
                <a:ln>
                  <a:noFill/>
                </a:ln>
                <a:solidFill>
                  <a:srgbClr val="575757"/>
                </a:solidFill>
                <a:effectLst/>
                <a:uLnTx/>
                <a:uFillTx/>
                <a:latin typeface="Segoe UI Light"/>
                <a:ea typeface="+mn-ea"/>
                <a:cs typeface="+mn-cs"/>
              </a:rPr>
              <a:t> September 25, 2018 at 9:00 a.m.</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Segoe UI Ligh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75757"/>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Bot in a Day with Microsoft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75757"/>
                </a:solidFill>
                <a:effectLst/>
                <a:uLnTx/>
                <a:uFillTx/>
                <a:latin typeface="Segoe UI Light"/>
                <a:ea typeface="+mn-ea"/>
                <a:cs typeface="+mn-cs"/>
              </a:rPr>
              <a:t>Hands-on workshop that focuses on the basics of bots, their AI technologies, potential use cases, and how they are built.</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75757"/>
                </a:solidFill>
                <a:effectLst/>
                <a:uLnTx/>
                <a:uFillTx/>
                <a:latin typeface="Segoe UI Light"/>
                <a:ea typeface="+mn-ea"/>
                <a:cs typeface="+mn-cs"/>
              </a:rPr>
              <a:t>Where: </a:t>
            </a:r>
            <a:r>
              <a:rPr kumimoji="0" lang="en-US" sz="1800" b="0" i="0" u="none" strike="noStrike" kern="1200" cap="none" spc="0" normalizeH="0" baseline="0" noProof="0" dirty="0">
                <a:ln>
                  <a:noFill/>
                </a:ln>
                <a:solidFill>
                  <a:srgbClr val="575757"/>
                </a:solidFill>
                <a:effectLst/>
                <a:uLnTx/>
                <a:uFillTx/>
                <a:latin typeface="Segoe UI Light"/>
                <a:ea typeface="+mn-ea"/>
                <a:cs typeface="+mn-cs"/>
              </a:rPr>
              <a:t>New York, NY</a:t>
            </a:r>
            <a:br>
              <a:rPr kumimoji="0" lang="en-US" sz="1800" b="1" i="0" u="none" strike="noStrike" kern="1200" cap="none" spc="0" normalizeH="0" baseline="0" noProof="0" dirty="0">
                <a:ln>
                  <a:noFill/>
                </a:ln>
                <a:solidFill>
                  <a:srgbClr val="575757"/>
                </a:solidFill>
                <a:effectLst/>
                <a:uLnTx/>
                <a:uFillTx/>
                <a:latin typeface="Segoe UI Light"/>
                <a:ea typeface="+mn-ea"/>
                <a:cs typeface="+mn-cs"/>
              </a:rPr>
            </a:br>
            <a:r>
              <a:rPr kumimoji="0" lang="en-US" sz="1800" b="1" i="0" u="none" strike="noStrike" kern="1200" cap="none" spc="0" normalizeH="0" baseline="0" noProof="0" dirty="0">
                <a:ln>
                  <a:noFill/>
                </a:ln>
                <a:solidFill>
                  <a:srgbClr val="575757"/>
                </a:solidFill>
                <a:effectLst/>
                <a:uLnTx/>
                <a:uFillTx/>
                <a:latin typeface="Segoe UI Light"/>
                <a:ea typeface="+mn-ea"/>
                <a:cs typeface="+mn-cs"/>
              </a:rPr>
              <a:t>When:</a:t>
            </a:r>
            <a:r>
              <a:rPr kumimoji="0" lang="en-US" sz="1800" b="0" i="0" u="none" strike="noStrike" kern="1200" cap="none" spc="0" normalizeH="0" baseline="0" noProof="0" dirty="0">
                <a:ln>
                  <a:noFill/>
                </a:ln>
                <a:solidFill>
                  <a:srgbClr val="575757"/>
                </a:solidFill>
                <a:effectLst/>
                <a:uLnTx/>
                <a:uFillTx/>
                <a:latin typeface="Segoe UI Light"/>
                <a:ea typeface="+mn-ea"/>
                <a:cs typeface="+mn-cs"/>
              </a:rPr>
              <a:t> September 26, 2018 at 9:00 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Segoe UI Light"/>
              <a:ea typeface="+mn-ea"/>
              <a:cs typeface="+mn-cs"/>
            </a:endParaRPr>
          </a:p>
        </p:txBody>
      </p:sp>
    </p:spTree>
    <p:extLst>
      <p:ext uri="{BB962C8B-B14F-4D97-AF65-F5344CB8AC3E}">
        <p14:creationId xmlns:p14="http://schemas.microsoft.com/office/powerpoint/2010/main" val="3831695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2F362-CF1D-4C9E-A445-4DE1C2335CF9}"/>
              </a:ext>
            </a:extLst>
          </p:cNvPr>
          <p:cNvSpPr>
            <a:spLocks noGrp="1"/>
          </p:cNvSpPr>
          <p:nvPr>
            <p:ph type="title"/>
          </p:nvPr>
        </p:nvSpPr>
        <p:spPr>
          <a:xfrm>
            <a:off x="442061" y="185375"/>
            <a:ext cx="11311915" cy="1325563"/>
          </a:xfrm>
        </p:spPr>
        <p:txBody>
          <a:bodyPr>
            <a:noAutofit/>
          </a:bodyPr>
          <a:lstStyle/>
          <a:p>
            <a:pPr algn="ctr"/>
            <a:r>
              <a:rPr lang="en-US" sz="6600" dirty="0">
                <a:solidFill>
                  <a:srgbClr val="002060"/>
                </a:solidFill>
                <a:latin typeface="Segoe UI Semilight" panose="020B0402040204020203" pitchFamily="34" charset="0"/>
                <a:cs typeface="Segoe UI Semilight" panose="020B0402040204020203" pitchFamily="34" charset="0"/>
              </a:rPr>
              <a:t>DTA What the Hack?!</a:t>
            </a:r>
          </a:p>
        </p:txBody>
      </p:sp>
      <p:sp>
        <p:nvSpPr>
          <p:cNvPr id="3" name="Content Placeholder 2">
            <a:extLst>
              <a:ext uri="{FF2B5EF4-FFF2-40B4-BE49-F238E27FC236}">
                <a16:creationId xmlns:a16="http://schemas.microsoft.com/office/drawing/2014/main" id="{65EF49C9-ADEF-4199-87BD-25B691F4E4AF}"/>
              </a:ext>
            </a:extLst>
          </p:cNvPr>
          <p:cNvSpPr>
            <a:spLocks noGrp="1"/>
          </p:cNvSpPr>
          <p:nvPr>
            <p:ph idx="1"/>
          </p:nvPr>
        </p:nvSpPr>
        <p:spPr>
          <a:xfrm>
            <a:off x="845671" y="1510938"/>
            <a:ext cx="10515600" cy="4351338"/>
          </a:xfrm>
        </p:spPr>
        <p:txBody>
          <a:bodyPr/>
          <a:lstStyle/>
          <a:p>
            <a:pPr marL="0" indent="0" algn="ctr">
              <a:buNone/>
            </a:pPr>
            <a:r>
              <a:rPr lang="en-US" sz="4000" b="1" dirty="0">
                <a:solidFill>
                  <a:srgbClr val="00B0F0"/>
                </a:solidFill>
                <a:latin typeface="Segoe UI Light" panose="020B0502040204020203" pitchFamily="34" charset="0"/>
                <a:cs typeface="Segoe UI Light" panose="020B0502040204020203" pitchFamily="34" charset="0"/>
              </a:rPr>
              <a:t>             </a:t>
            </a:r>
            <a:r>
              <a:rPr lang="en-US" sz="4000" b="1" dirty="0" err="1">
                <a:solidFill>
                  <a:srgbClr val="00B0F0"/>
                </a:solidFill>
                <a:latin typeface="Segoe UI Light" panose="020B0502040204020203" pitchFamily="34" charset="0"/>
                <a:cs typeface="Segoe UI Light" panose="020B0502040204020203" pitchFamily="34" charset="0"/>
              </a:rPr>
              <a:t>AppDev</a:t>
            </a:r>
            <a:r>
              <a:rPr lang="en-US" sz="4000" b="1" dirty="0">
                <a:solidFill>
                  <a:srgbClr val="00B0F0"/>
                </a:solidFill>
                <a:latin typeface="Segoe UI Light" panose="020B0502040204020203" pitchFamily="34" charset="0"/>
                <a:cs typeface="Segoe UI Light" panose="020B0502040204020203" pitchFamily="34" charset="0"/>
              </a:rPr>
              <a:t>/Infra/Data/AI</a:t>
            </a:r>
          </a:p>
          <a:p>
            <a:pPr marL="0" indent="0" algn="ctr">
              <a:buNone/>
            </a:pPr>
            <a:r>
              <a:rPr lang="en-US" sz="2400" dirty="0">
                <a:solidFill>
                  <a:schemeClr val="accent2"/>
                </a:solidFill>
                <a:latin typeface="Segoe UI Light" panose="020B0502040204020203" pitchFamily="34" charset="0"/>
                <a:cs typeface="Segoe UI Light" panose="020B0502040204020203" pitchFamily="34" charset="0"/>
              </a:rPr>
              <a:t>FRIDAY September 14</a:t>
            </a:r>
            <a:r>
              <a:rPr lang="en-US" sz="2400" baseline="30000" dirty="0">
                <a:solidFill>
                  <a:schemeClr val="accent2"/>
                </a:solidFill>
                <a:latin typeface="Segoe UI Light" panose="020B0502040204020203" pitchFamily="34" charset="0"/>
                <a:cs typeface="Segoe UI Light" panose="020B0502040204020203" pitchFamily="34" charset="0"/>
              </a:rPr>
              <a:t>th</a:t>
            </a:r>
            <a:r>
              <a:rPr lang="en-US" sz="2400" dirty="0">
                <a:solidFill>
                  <a:schemeClr val="accent2"/>
                </a:solidFill>
                <a:latin typeface="Segoe UI Light" panose="020B0502040204020203" pitchFamily="34" charset="0"/>
                <a:cs typeface="Segoe UI Light" panose="020B0502040204020203" pitchFamily="34" charset="0"/>
              </a:rPr>
              <a:t>, 2018</a:t>
            </a:r>
          </a:p>
          <a:p>
            <a:pPr marL="0" indent="0" algn="ctr">
              <a:buNone/>
            </a:pPr>
            <a:r>
              <a:rPr lang="en-US" sz="2400" b="1" dirty="0">
                <a:solidFill>
                  <a:schemeClr val="accent2"/>
                </a:solidFill>
                <a:latin typeface="Segoe UI Light" panose="020B0502040204020203" pitchFamily="34" charset="0"/>
                <a:cs typeface="Segoe UI Light" panose="020B0502040204020203" pitchFamily="34" charset="0"/>
              </a:rPr>
              <a:t>8:00am – 1:00pm</a:t>
            </a:r>
          </a:p>
          <a:p>
            <a:pPr marL="0" indent="0" algn="ctr">
              <a:buNone/>
            </a:pPr>
            <a:endParaRPr lang="en-US" dirty="0">
              <a:solidFill>
                <a:srgbClr val="FFC000"/>
              </a:solidFill>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2FBFD713-CF5F-4520-9508-C5BCEA28F70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25492" y="3288342"/>
            <a:ext cx="5761006" cy="3245044"/>
          </a:xfrm>
          <a:prstGeom prst="rect">
            <a:avLst/>
          </a:prstGeom>
        </p:spPr>
      </p:pic>
      <p:sp>
        <p:nvSpPr>
          <p:cNvPr id="7" name="TextBox 6">
            <a:extLst>
              <a:ext uri="{FF2B5EF4-FFF2-40B4-BE49-F238E27FC236}">
                <a16:creationId xmlns:a16="http://schemas.microsoft.com/office/drawing/2014/main" id="{A2E725C8-3DB9-ED40-B2EB-EC82B1330DC9}"/>
              </a:ext>
            </a:extLst>
          </p:cNvPr>
          <p:cNvSpPr txBox="1"/>
          <p:nvPr/>
        </p:nvSpPr>
        <p:spPr>
          <a:xfrm>
            <a:off x="-1005840" y="90133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59C58719-5271-457E-9F21-A4F31BCE773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20233" y="4995081"/>
            <a:ext cx="1934165" cy="1677544"/>
          </a:xfrm>
          <a:prstGeom prst="rect">
            <a:avLst/>
          </a:prstGeom>
        </p:spPr>
      </p:pic>
      <p:pic>
        <p:nvPicPr>
          <p:cNvPr id="11" name="Picture 10">
            <a:extLst>
              <a:ext uri="{FF2B5EF4-FFF2-40B4-BE49-F238E27FC236}">
                <a16:creationId xmlns:a16="http://schemas.microsoft.com/office/drawing/2014/main" id="{77BE28AC-E44D-43F7-89D3-70D397F577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69791" y="461772"/>
            <a:ext cx="3679493" cy="2628209"/>
          </a:xfrm>
          <a:prstGeom prst="rect">
            <a:avLst/>
          </a:prstGeom>
        </p:spPr>
      </p:pic>
      <p:pic>
        <p:nvPicPr>
          <p:cNvPr id="14" name="Picture 13">
            <a:extLst>
              <a:ext uri="{FF2B5EF4-FFF2-40B4-BE49-F238E27FC236}">
                <a16:creationId xmlns:a16="http://schemas.microsoft.com/office/drawing/2014/main" id="{AE9956AE-2A17-430F-8A2C-CF4D5E98A36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518405" y="3369766"/>
            <a:ext cx="1414955" cy="1414955"/>
          </a:xfrm>
          <a:prstGeom prst="rect">
            <a:avLst/>
          </a:prstGeom>
        </p:spPr>
      </p:pic>
      <p:pic>
        <p:nvPicPr>
          <p:cNvPr id="16" name="Picture 15">
            <a:extLst>
              <a:ext uri="{FF2B5EF4-FFF2-40B4-BE49-F238E27FC236}">
                <a16:creationId xmlns:a16="http://schemas.microsoft.com/office/drawing/2014/main" id="{7557D8B6-CE35-480A-A39A-C8105601DE1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46609" y="1359048"/>
            <a:ext cx="1765157" cy="1765157"/>
          </a:xfrm>
          <a:prstGeom prst="rect">
            <a:avLst/>
          </a:prstGeom>
        </p:spPr>
      </p:pic>
      <p:pic>
        <p:nvPicPr>
          <p:cNvPr id="20" name="Picture 19">
            <a:extLst>
              <a:ext uri="{FF2B5EF4-FFF2-40B4-BE49-F238E27FC236}">
                <a16:creationId xmlns:a16="http://schemas.microsoft.com/office/drawing/2014/main" id="{81880177-D335-4F12-93F0-698A70D3C6E6}"/>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13764" y="4965049"/>
            <a:ext cx="1511769" cy="1506827"/>
          </a:xfrm>
          <a:prstGeom prst="rect">
            <a:avLst/>
          </a:prstGeom>
        </p:spPr>
      </p:pic>
      <p:pic>
        <p:nvPicPr>
          <p:cNvPr id="1026" name="Picture 2" descr="Image result for azure cognitive services logo">
            <a:extLst>
              <a:ext uri="{FF2B5EF4-FFF2-40B4-BE49-F238E27FC236}">
                <a16:creationId xmlns:a16="http://schemas.microsoft.com/office/drawing/2014/main" id="{0615122A-4722-4614-856F-7F32823BD1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4507" y="2829357"/>
            <a:ext cx="17145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711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dirty="0"/>
          </a:p>
        </p:txBody>
      </p:sp>
      <p:sp>
        <p:nvSpPr>
          <p:cNvPr id="26" name="Rectangle 25"/>
          <p:cNvSpPr/>
          <p:nvPr/>
        </p:nvSpPr>
        <p:spPr bwMode="auto">
          <a:xfrm>
            <a:off x="0" y="3"/>
            <a:ext cx="12192000" cy="6858000"/>
          </a:xfrm>
          <a:prstGeom prst="rect">
            <a:avLst/>
          </a:prstGeom>
          <a:solidFill>
            <a:srgbClr val="156BD8"/>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panose="020B0604020202020204"/>
              <a:ea typeface="+mn-ea"/>
              <a:cs typeface="+mn-cs"/>
            </a:endParaRPr>
          </a:p>
        </p:txBody>
      </p:sp>
      <p:sp>
        <p:nvSpPr>
          <p:cNvPr id="28" name="Text Placeholder 2"/>
          <p:cNvSpPr txBox="1">
            <a:spLocks/>
          </p:cNvSpPr>
          <p:nvPr/>
        </p:nvSpPr>
        <p:spPr>
          <a:xfrm>
            <a:off x="507654" y="1374625"/>
            <a:ext cx="9703146" cy="3946309"/>
          </a:xfrm>
          <a:prstGeom prst="rect">
            <a:avLst/>
          </a:prstGeom>
        </p:spPr>
        <p:txBody>
          <a:bodyPr anchor="ct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54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Thank You!</a:t>
            </a:r>
          </a:p>
        </p:txBody>
      </p:sp>
    </p:spTree>
    <p:extLst>
      <p:ext uri="{BB962C8B-B14F-4D97-AF65-F5344CB8AC3E}">
        <p14:creationId xmlns:p14="http://schemas.microsoft.com/office/powerpoint/2010/main" val="86881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6C4CFC-13CA-4E6F-80A6-9E9C66C93660}"/>
              </a:ext>
            </a:extLst>
          </p:cNvPr>
          <p:cNvPicPr>
            <a:picLocks noChangeAspect="1"/>
          </p:cNvPicPr>
          <p:nvPr/>
        </p:nvPicPr>
        <p:blipFill>
          <a:blip r:embed="rId2"/>
          <a:stretch>
            <a:fillRect/>
          </a:stretch>
        </p:blipFill>
        <p:spPr>
          <a:xfrm>
            <a:off x="1143" y="0"/>
            <a:ext cx="12189714" cy="6858000"/>
          </a:xfrm>
          <a:prstGeom prst="rect">
            <a:avLst/>
          </a:prstGeom>
        </p:spPr>
      </p:pic>
    </p:spTree>
    <p:extLst>
      <p:ext uri="{BB962C8B-B14F-4D97-AF65-F5344CB8AC3E}">
        <p14:creationId xmlns:p14="http://schemas.microsoft.com/office/powerpoint/2010/main" val="1709097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BA011F-739B-4341-AA53-3B653A55D71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41147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57BB6E-A4E7-4191-BE45-3B0FAA95753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16911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ADD987-7C8C-4141-977B-75CC84B3464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57703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3A83BE-6AE9-4CC1-9F9A-08B9634FF84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16631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136" y="2771205"/>
            <a:ext cx="10134216" cy="2139175"/>
          </a:xfrm>
        </p:spPr>
        <p:txBody>
          <a:bodyPr/>
          <a:lstStyle/>
          <a:p>
            <a:pPr algn="ctr"/>
            <a:r>
              <a:rPr lang="en-US" dirty="0">
                <a:solidFill>
                  <a:srgbClr val="FFDA65"/>
                </a:solidFill>
              </a:rPr>
              <a:t>Artificial Intelligence</a:t>
            </a:r>
            <a:br>
              <a:rPr lang="en-US" dirty="0">
                <a:solidFill>
                  <a:srgbClr val="FFDA65"/>
                </a:solidFill>
              </a:rPr>
            </a:br>
            <a:r>
              <a:rPr lang="en-US" dirty="0">
                <a:solidFill>
                  <a:srgbClr val="FFDA65"/>
                </a:solidFill>
              </a:rPr>
              <a:t>Kick-off</a:t>
            </a:r>
          </a:p>
        </p:txBody>
      </p:sp>
      <p:sp>
        <p:nvSpPr>
          <p:cNvPr id="6" name="Title 1">
            <a:extLst>
              <a:ext uri="{FF2B5EF4-FFF2-40B4-BE49-F238E27FC236}">
                <a16:creationId xmlns:a16="http://schemas.microsoft.com/office/drawing/2014/main" id="{5C27DE31-05E3-4CB7-B516-7993717BFCC3}"/>
              </a:ext>
            </a:extLst>
          </p:cNvPr>
          <p:cNvSpPr txBox="1">
            <a:spLocks/>
          </p:cNvSpPr>
          <p:nvPr/>
        </p:nvSpPr>
        <p:spPr>
          <a:xfrm>
            <a:off x="520849" y="252169"/>
            <a:ext cx="660457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DTA What The Hack?!</a:t>
            </a:r>
          </a:p>
        </p:txBody>
      </p:sp>
      <p:sp>
        <p:nvSpPr>
          <p:cNvPr id="7" name="Title 1">
            <a:extLst>
              <a:ext uri="{FF2B5EF4-FFF2-40B4-BE49-F238E27FC236}">
                <a16:creationId xmlns:a16="http://schemas.microsoft.com/office/drawing/2014/main" id="{427592CA-1E00-C142-9435-727BD0779788}"/>
              </a:ext>
            </a:extLst>
          </p:cNvPr>
          <p:cNvSpPr txBox="1">
            <a:spLocks/>
          </p:cNvSpPr>
          <p:nvPr/>
        </p:nvSpPr>
        <p:spPr>
          <a:xfrm>
            <a:off x="976607" y="1445642"/>
            <a:ext cx="3450177" cy="6937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Segoe UI Light" panose="020B0502040204020203" pitchFamily="34" charset="0"/>
                <a:ea typeface="+mj-ea"/>
                <a:cs typeface="Segoe UI Light" panose="020B0502040204020203" pitchFamily="34" charset="0"/>
              </a:rPr>
              <a:t>September 2018</a:t>
            </a:r>
          </a:p>
        </p:txBody>
      </p:sp>
    </p:spTree>
    <p:extLst>
      <p:ext uri="{BB962C8B-B14F-4D97-AF65-F5344CB8AC3E}">
        <p14:creationId xmlns:p14="http://schemas.microsoft.com/office/powerpoint/2010/main" val="214809376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54D48E-A8B7-489C-8A20-CCFBD80A8F4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395778" y="2640987"/>
            <a:ext cx="3316000" cy="3249450"/>
          </a:xfrm>
          <a:prstGeom prst="rect">
            <a:avLst/>
          </a:prstGeom>
        </p:spPr>
      </p:pic>
      <p:sp>
        <p:nvSpPr>
          <p:cNvPr id="10" name="TextBox 9">
            <a:extLst>
              <a:ext uri="{FF2B5EF4-FFF2-40B4-BE49-F238E27FC236}">
                <a16:creationId xmlns:a16="http://schemas.microsoft.com/office/drawing/2014/main" id="{9DB0AC3D-16B1-43FA-A495-5853A4B7BC97}"/>
              </a:ext>
            </a:extLst>
          </p:cNvPr>
          <p:cNvSpPr txBox="1"/>
          <p:nvPr/>
        </p:nvSpPr>
        <p:spPr>
          <a:xfrm>
            <a:off x="727910" y="100255"/>
            <a:ext cx="10783826"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6600" dirty="0">
                <a:solidFill>
                  <a:srgbClr val="002060"/>
                </a:solidFill>
                <a:latin typeface="Segoe UI Light" panose="020B0502040204020203" pitchFamily="34" charset="0"/>
                <a:cs typeface="Segoe UI Light" panose="020B0502040204020203" pitchFamily="34" charset="0"/>
              </a:rPr>
              <a:t>DTA What the</a:t>
            </a:r>
            <a:r>
              <a:rPr kumimoji="0" lang="en-US" sz="6600" b="0" i="0" u="none" strike="noStrike" kern="1200" cap="none" spc="0" normalizeH="0" baseline="0" noProof="0" dirty="0">
                <a:ln>
                  <a:noFill/>
                </a:ln>
                <a:solidFill>
                  <a:srgbClr val="002060"/>
                </a:solidFill>
                <a:effectLst/>
                <a:uLnTx/>
                <a:uFillTx/>
                <a:latin typeface="Segoe UI Light" panose="020B0502040204020203" pitchFamily="34" charset="0"/>
                <a:ea typeface="+mn-ea"/>
                <a:cs typeface="Segoe UI Light" panose="020B0502040204020203" pitchFamily="34" charset="0"/>
              </a:rPr>
              <a:t> Hack?!</a:t>
            </a:r>
          </a:p>
        </p:txBody>
      </p:sp>
      <p:sp>
        <p:nvSpPr>
          <p:cNvPr id="7" name="TextBox 6">
            <a:extLst>
              <a:ext uri="{FF2B5EF4-FFF2-40B4-BE49-F238E27FC236}">
                <a16:creationId xmlns:a16="http://schemas.microsoft.com/office/drawing/2014/main" id="{BAFCAE5A-9CD9-4174-B276-7602652603E4}"/>
              </a:ext>
            </a:extLst>
          </p:cNvPr>
          <p:cNvSpPr txBox="1"/>
          <p:nvPr/>
        </p:nvSpPr>
        <p:spPr>
          <a:xfrm>
            <a:off x="547209" y="192000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Gino Filicetti</a:t>
            </a:r>
          </a:p>
        </p:txBody>
      </p:sp>
      <p:sp>
        <p:nvSpPr>
          <p:cNvPr id="8" name="TextBox 7">
            <a:extLst>
              <a:ext uri="{FF2B5EF4-FFF2-40B4-BE49-F238E27FC236}">
                <a16:creationId xmlns:a16="http://schemas.microsoft.com/office/drawing/2014/main" id="{70BC1254-1437-412B-A0C4-F2AEC941EDA1}"/>
              </a:ext>
            </a:extLst>
          </p:cNvPr>
          <p:cNvSpPr txBox="1"/>
          <p:nvPr/>
        </p:nvSpPr>
        <p:spPr>
          <a:xfrm>
            <a:off x="895552" y="2443225"/>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CSA – National CSA Team</a:t>
            </a:r>
          </a:p>
        </p:txBody>
      </p:sp>
      <p:sp>
        <p:nvSpPr>
          <p:cNvPr id="4" name="TextBox 3">
            <a:extLst>
              <a:ext uri="{FF2B5EF4-FFF2-40B4-BE49-F238E27FC236}">
                <a16:creationId xmlns:a16="http://schemas.microsoft.com/office/drawing/2014/main" id="{86FD6F58-EA11-412F-A4EF-045FDD6C8A48}"/>
              </a:ext>
            </a:extLst>
          </p:cNvPr>
          <p:cNvSpPr txBox="1"/>
          <p:nvPr/>
        </p:nvSpPr>
        <p:spPr>
          <a:xfrm>
            <a:off x="2895978" y="936435"/>
            <a:ext cx="66273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Welcome &amp; Intros</a:t>
            </a:r>
          </a:p>
        </p:txBody>
      </p:sp>
      <p:sp>
        <p:nvSpPr>
          <p:cNvPr id="11" name="TextBox 10">
            <a:extLst>
              <a:ext uri="{FF2B5EF4-FFF2-40B4-BE49-F238E27FC236}">
                <a16:creationId xmlns:a16="http://schemas.microsoft.com/office/drawing/2014/main" id="{730D2516-AE11-40C5-8311-507F9FCBAB3B}"/>
              </a:ext>
            </a:extLst>
          </p:cNvPr>
          <p:cNvSpPr txBox="1"/>
          <p:nvPr/>
        </p:nvSpPr>
        <p:spPr>
          <a:xfrm>
            <a:off x="571904" y="296644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Peter Laudati</a:t>
            </a:r>
          </a:p>
        </p:txBody>
      </p:sp>
      <p:sp>
        <p:nvSpPr>
          <p:cNvPr id="13" name="TextBox 12">
            <a:extLst>
              <a:ext uri="{FF2B5EF4-FFF2-40B4-BE49-F238E27FC236}">
                <a16:creationId xmlns:a16="http://schemas.microsoft.com/office/drawing/2014/main" id="{533E6C56-6457-40E0-9DF4-742824DD22A6}"/>
              </a:ext>
            </a:extLst>
          </p:cNvPr>
          <p:cNvSpPr txBox="1"/>
          <p:nvPr/>
        </p:nvSpPr>
        <p:spPr>
          <a:xfrm>
            <a:off x="920247" y="3489665"/>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CSA – US OCP Team</a:t>
            </a:r>
          </a:p>
        </p:txBody>
      </p:sp>
      <p:sp>
        <p:nvSpPr>
          <p:cNvPr id="21" name="TextBox 20">
            <a:extLst>
              <a:ext uri="{FF2B5EF4-FFF2-40B4-BE49-F238E27FC236}">
                <a16:creationId xmlns:a16="http://schemas.microsoft.com/office/drawing/2014/main" id="{D6D478F9-A0BA-46F8-839C-FD5A30327CB6}"/>
              </a:ext>
            </a:extLst>
          </p:cNvPr>
          <p:cNvSpPr txBox="1"/>
          <p:nvPr/>
        </p:nvSpPr>
        <p:spPr>
          <a:xfrm>
            <a:off x="7505794" y="194575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Patrick El-Azem</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7F6FB13C-7E4B-4F65-B2AF-B2980F7F4330}"/>
              </a:ext>
            </a:extLst>
          </p:cNvPr>
          <p:cNvSpPr txBox="1"/>
          <p:nvPr/>
        </p:nvSpPr>
        <p:spPr>
          <a:xfrm>
            <a:off x="7854137" y="2468978"/>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CSA – National CSA Team</a:t>
            </a:r>
          </a:p>
        </p:txBody>
      </p:sp>
      <p:sp>
        <p:nvSpPr>
          <p:cNvPr id="12" name="TextBox 11">
            <a:extLst>
              <a:ext uri="{FF2B5EF4-FFF2-40B4-BE49-F238E27FC236}">
                <a16:creationId xmlns:a16="http://schemas.microsoft.com/office/drawing/2014/main" id="{0902D50E-4F75-47DC-9A0F-870301FF0B3E}"/>
              </a:ext>
            </a:extLst>
          </p:cNvPr>
          <p:cNvSpPr txBox="1"/>
          <p:nvPr/>
        </p:nvSpPr>
        <p:spPr>
          <a:xfrm>
            <a:off x="7505794" y="293064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Neelam Gupta</a:t>
            </a:r>
          </a:p>
        </p:txBody>
      </p:sp>
      <p:sp>
        <p:nvSpPr>
          <p:cNvPr id="14" name="TextBox 13">
            <a:extLst>
              <a:ext uri="{FF2B5EF4-FFF2-40B4-BE49-F238E27FC236}">
                <a16:creationId xmlns:a16="http://schemas.microsoft.com/office/drawing/2014/main" id="{3199A5A9-FE38-4D10-BE46-311EF361B674}"/>
              </a:ext>
            </a:extLst>
          </p:cNvPr>
          <p:cNvSpPr txBox="1"/>
          <p:nvPr/>
        </p:nvSpPr>
        <p:spPr>
          <a:xfrm>
            <a:off x="7854137" y="3453863"/>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CSA – National CSA Team</a:t>
            </a:r>
          </a:p>
        </p:txBody>
      </p:sp>
      <p:sp>
        <p:nvSpPr>
          <p:cNvPr id="15" name="TextBox 14">
            <a:extLst>
              <a:ext uri="{FF2B5EF4-FFF2-40B4-BE49-F238E27FC236}">
                <a16:creationId xmlns:a16="http://schemas.microsoft.com/office/drawing/2014/main" id="{F2956C97-9E8A-4B1E-AF76-78F15953D8A3}"/>
              </a:ext>
            </a:extLst>
          </p:cNvPr>
          <p:cNvSpPr txBox="1"/>
          <p:nvPr/>
        </p:nvSpPr>
        <p:spPr>
          <a:xfrm>
            <a:off x="547209" y="433866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Laur</a:t>
            </a:r>
            <a:r>
              <a:rPr lang="en-US" sz="2800" b="1" dirty="0">
                <a:solidFill>
                  <a:prstClr val="black"/>
                </a:solidFill>
                <a:latin typeface="Segoe UI" panose="020B0502040204020203" pitchFamily="34" charset="0"/>
                <a:cs typeface="Segoe UI" panose="020B0502040204020203" pitchFamily="34" charset="0"/>
              </a:rPr>
              <a:t>a </a:t>
            </a:r>
            <a:r>
              <a:rPr kumimoji="0" lang="en-US" sz="28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Edell</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CF319A48-C013-4301-A4CF-86344DB5AA59}"/>
              </a:ext>
            </a:extLst>
          </p:cNvPr>
          <p:cNvSpPr txBox="1"/>
          <p:nvPr/>
        </p:nvSpPr>
        <p:spPr>
          <a:xfrm>
            <a:off x="895552" y="4861885"/>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CSA – National CSA Team</a:t>
            </a:r>
          </a:p>
        </p:txBody>
      </p:sp>
      <p:sp>
        <p:nvSpPr>
          <p:cNvPr id="17" name="TextBox 16">
            <a:extLst>
              <a:ext uri="{FF2B5EF4-FFF2-40B4-BE49-F238E27FC236}">
                <a16:creationId xmlns:a16="http://schemas.microsoft.com/office/drawing/2014/main" id="{E6631BC6-5274-4957-A5B8-64F39697EF30}"/>
              </a:ext>
            </a:extLst>
          </p:cNvPr>
          <p:cNvSpPr txBox="1"/>
          <p:nvPr/>
        </p:nvSpPr>
        <p:spPr>
          <a:xfrm>
            <a:off x="571904" y="5385105"/>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Diana Phillips</a:t>
            </a:r>
          </a:p>
        </p:txBody>
      </p:sp>
      <p:sp>
        <p:nvSpPr>
          <p:cNvPr id="18" name="TextBox 17">
            <a:extLst>
              <a:ext uri="{FF2B5EF4-FFF2-40B4-BE49-F238E27FC236}">
                <a16:creationId xmlns:a16="http://schemas.microsoft.com/office/drawing/2014/main" id="{76D71D8F-32B2-4D6D-B367-5894D866C57B}"/>
              </a:ext>
            </a:extLst>
          </p:cNvPr>
          <p:cNvSpPr txBox="1"/>
          <p:nvPr/>
        </p:nvSpPr>
        <p:spPr>
          <a:xfrm>
            <a:off x="920247" y="5908325"/>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CSA – US OCP Team</a:t>
            </a:r>
          </a:p>
        </p:txBody>
      </p:sp>
      <p:sp>
        <p:nvSpPr>
          <p:cNvPr id="19" name="TextBox 18">
            <a:extLst>
              <a:ext uri="{FF2B5EF4-FFF2-40B4-BE49-F238E27FC236}">
                <a16:creationId xmlns:a16="http://schemas.microsoft.com/office/drawing/2014/main" id="{F4A3B86D-48E0-42F1-AF0A-D45EE038BE77}"/>
              </a:ext>
            </a:extLst>
          </p:cNvPr>
          <p:cNvSpPr txBox="1"/>
          <p:nvPr/>
        </p:nvSpPr>
        <p:spPr>
          <a:xfrm>
            <a:off x="7505794" y="436441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Kamran </a:t>
            </a:r>
            <a:r>
              <a:rPr lang="en-US" sz="2800" b="1" dirty="0" err="1">
                <a:solidFill>
                  <a:prstClr val="black"/>
                </a:solidFill>
                <a:latin typeface="Segoe UI" panose="020B0502040204020203" pitchFamily="34" charset="0"/>
                <a:cs typeface="Segoe UI" panose="020B0502040204020203" pitchFamily="34" charset="0"/>
              </a:rPr>
              <a:t>Bhurgri</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3F058035-CAC4-4953-AB7B-201CA837514E}"/>
              </a:ext>
            </a:extLst>
          </p:cNvPr>
          <p:cNvSpPr txBox="1"/>
          <p:nvPr/>
        </p:nvSpPr>
        <p:spPr>
          <a:xfrm>
            <a:off x="7854137" y="4887638"/>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Architect – US MTC</a:t>
            </a:r>
          </a:p>
        </p:txBody>
      </p:sp>
      <p:sp>
        <p:nvSpPr>
          <p:cNvPr id="23" name="TextBox 22">
            <a:extLst>
              <a:ext uri="{FF2B5EF4-FFF2-40B4-BE49-F238E27FC236}">
                <a16:creationId xmlns:a16="http://schemas.microsoft.com/office/drawing/2014/main" id="{D4FCB174-D988-4FA4-81B7-B6FD22FD258C}"/>
              </a:ext>
            </a:extLst>
          </p:cNvPr>
          <p:cNvSpPr txBox="1"/>
          <p:nvPr/>
        </p:nvSpPr>
        <p:spPr>
          <a:xfrm>
            <a:off x="7505794" y="5349303"/>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Rich Ross</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TextBox 23">
            <a:extLst>
              <a:ext uri="{FF2B5EF4-FFF2-40B4-BE49-F238E27FC236}">
                <a16:creationId xmlns:a16="http://schemas.microsoft.com/office/drawing/2014/main" id="{6EDBA297-A26D-491B-A739-23B3CC8C22D3}"/>
              </a:ext>
            </a:extLst>
          </p:cNvPr>
          <p:cNvSpPr txBox="1"/>
          <p:nvPr/>
        </p:nvSpPr>
        <p:spPr>
          <a:xfrm>
            <a:off x="7854137" y="5872523"/>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Architect – US MTC</a:t>
            </a:r>
          </a:p>
        </p:txBody>
      </p:sp>
      <p:sp>
        <p:nvSpPr>
          <p:cNvPr id="25" name="TextBox 24">
            <a:extLst>
              <a:ext uri="{FF2B5EF4-FFF2-40B4-BE49-F238E27FC236}">
                <a16:creationId xmlns:a16="http://schemas.microsoft.com/office/drawing/2014/main" id="{92991757-99F3-446F-ACCA-FB7B14CD1368}"/>
              </a:ext>
            </a:extLst>
          </p:cNvPr>
          <p:cNvSpPr txBox="1"/>
          <p:nvPr/>
        </p:nvSpPr>
        <p:spPr>
          <a:xfrm rot="16200000">
            <a:off x="-866578" y="2970826"/>
            <a:ext cx="28102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rPr>
              <a:t>Infrastructure</a:t>
            </a:r>
          </a:p>
        </p:txBody>
      </p:sp>
      <p:sp>
        <p:nvSpPr>
          <p:cNvPr id="26" name="TextBox 25">
            <a:extLst>
              <a:ext uri="{FF2B5EF4-FFF2-40B4-BE49-F238E27FC236}">
                <a16:creationId xmlns:a16="http://schemas.microsoft.com/office/drawing/2014/main" id="{4E7DF111-E196-4152-9F35-19C006A30218}"/>
              </a:ext>
            </a:extLst>
          </p:cNvPr>
          <p:cNvSpPr txBox="1"/>
          <p:nvPr/>
        </p:nvSpPr>
        <p:spPr>
          <a:xfrm rot="16200000">
            <a:off x="-463402" y="5224967"/>
            <a:ext cx="20865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B0F0"/>
                </a:solidFill>
                <a:latin typeface="Segoe UI" panose="020B0502040204020203" pitchFamily="34" charset="0"/>
                <a:cs typeface="Segoe UI" panose="020B0502040204020203" pitchFamily="34" charset="0"/>
              </a:rPr>
              <a:t>AI</a:t>
            </a:r>
            <a:endParaRPr kumimoji="0" lang="en-US" sz="28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endParaRPr>
          </a:p>
        </p:txBody>
      </p:sp>
      <p:sp>
        <p:nvSpPr>
          <p:cNvPr id="27" name="TextBox 26">
            <a:extLst>
              <a:ext uri="{FF2B5EF4-FFF2-40B4-BE49-F238E27FC236}">
                <a16:creationId xmlns:a16="http://schemas.microsoft.com/office/drawing/2014/main" id="{CC7E35E1-C58E-4D10-936A-F523A06DA8AD}"/>
              </a:ext>
            </a:extLst>
          </p:cNvPr>
          <p:cNvSpPr txBox="1"/>
          <p:nvPr/>
        </p:nvSpPr>
        <p:spPr>
          <a:xfrm rot="5400000">
            <a:off x="10553102" y="2770278"/>
            <a:ext cx="20865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B0F0"/>
                </a:solidFill>
                <a:latin typeface="Segoe UI" panose="020B0502040204020203" pitchFamily="34" charset="0"/>
                <a:cs typeface="Segoe UI" panose="020B0502040204020203" pitchFamily="34" charset="0"/>
              </a:rPr>
              <a:t>Data</a:t>
            </a:r>
            <a:endParaRPr kumimoji="0" lang="en-US" sz="28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275DAB60-AD64-4627-B7C8-6C795529226B}"/>
              </a:ext>
            </a:extLst>
          </p:cNvPr>
          <p:cNvSpPr txBox="1"/>
          <p:nvPr/>
        </p:nvSpPr>
        <p:spPr>
          <a:xfrm rot="5400000">
            <a:off x="10596666" y="5191289"/>
            <a:ext cx="208658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B0F0"/>
                </a:solidFill>
                <a:latin typeface="Segoe UI" panose="020B0502040204020203" pitchFamily="34" charset="0"/>
                <a:cs typeface="Segoe UI" panose="020B0502040204020203" pitchFamily="34" charset="0"/>
              </a:rPr>
              <a:t>App Dev</a:t>
            </a:r>
            <a:endParaRPr kumimoji="0" lang="en-US" sz="2800" b="1" i="0" u="none" strike="noStrike" kern="1200" cap="none" spc="0" normalizeH="0" baseline="0" noProof="0" dirty="0">
              <a:ln>
                <a:noFill/>
              </a:ln>
              <a:solidFill>
                <a:srgbClr val="00B0F0"/>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82923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BC7268-C054-493A-83F5-9A2863D09E8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6349F75-E75C-4B49-BCB0-8DBC2C227973}"/>
              </a:ext>
            </a:extLst>
          </p:cNvPr>
          <p:cNvSpPr>
            <a:spLocks noGrp="1"/>
          </p:cNvSpPr>
          <p:nvPr>
            <p:ph type="title"/>
          </p:nvPr>
        </p:nvSpPr>
        <p:spPr>
          <a:xfrm>
            <a:off x="-101912" y="0"/>
            <a:ext cx="10515600" cy="1325563"/>
          </a:xfrm>
        </p:spPr>
        <p:txBody>
          <a:bodyPr>
            <a:normAutofit fontScale="90000"/>
          </a:bodyPr>
          <a:lstStyle/>
          <a:p>
            <a:r>
              <a:rPr lang="en-US" sz="6600" dirty="0">
                <a:ln>
                  <a:solidFill>
                    <a:schemeClr val="tx1">
                      <a:lumMod val="85000"/>
                      <a:lumOff val="15000"/>
                    </a:schemeClr>
                  </a:solidFill>
                </a:ln>
                <a:solidFill>
                  <a:schemeClr val="bg1">
                    <a:lumMod val="95000"/>
                  </a:schemeClr>
                </a:solidFill>
                <a:latin typeface="Segoe UI Semibold" panose="020B0702040204020203" pitchFamily="34" charset="0"/>
                <a:cs typeface="Segoe UI Semibold" panose="020B0702040204020203" pitchFamily="34" charset="0"/>
              </a:rPr>
              <a:t>You will get your hands dirty</a:t>
            </a:r>
          </a:p>
        </p:txBody>
      </p:sp>
    </p:spTree>
    <p:extLst>
      <p:ext uri="{BB962C8B-B14F-4D97-AF65-F5344CB8AC3E}">
        <p14:creationId xmlns:p14="http://schemas.microsoft.com/office/powerpoint/2010/main" val="29537413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2263FE-8F8C-4402-9C9B-5C799670F6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75AFDB46-B807-44D7-A7D0-01BC94D0D87F}"/>
              </a:ext>
            </a:extLst>
          </p:cNvPr>
          <p:cNvSpPr txBox="1">
            <a:spLocks/>
          </p:cNvSpPr>
          <p:nvPr/>
        </p:nvSpPr>
        <p:spPr>
          <a:xfrm>
            <a:off x="-39269" y="5742691"/>
            <a:ext cx="122312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rPr>
              <a:t>*results may vary</a:t>
            </a:r>
            <a:endParaRPr kumimoji="0" lang="en-US" sz="5400" b="0" i="0" u="none" strike="noStrike" kern="1200" cap="none" spc="0" normalizeH="0" baseline="0" noProof="0" dirty="0">
              <a:ln>
                <a:solidFill>
                  <a:prstClr val="black">
                    <a:lumMod val="85000"/>
                    <a:lumOff val="15000"/>
                  </a:prstClr>
                </a:solidFill>
              </a:ln>
              <a:solidFill>
                <a:prstClr val="white">
                  <a:lumMod val="95000"/>
                </a:prstClr>
              </a:solidFill>
              <a:effectLst/>
              <a:uLnTx/>
              <a:uFillTx/>
              <a:latin typeface="Segoe UI Semibold" panose="020B0702040204020203" pitchFamily="34" charset="0"/>
              <a:ea typeface="+mj-ea"/>
              <a:cs typeface="Segoe UI Semibold" panose="020B0702040204020203" pitchFamily="34" charset="0"/>
            </a:endParaRPr>
          </a:p>
        </p:txBody>
      </p:sp>
    </p:spTree>
    <p:extLst>
      <p:ext uri="{BB962C8B-B14F-4D97-AF65-F5344CB8AC3E}">
        <p14:creationId xmlns:p14="http://schemas.microsoft.com/office/powerpoint/2010/main" val="707670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CD2CA-8B3D-46CE-B83A-974933585FC5}"/>
              </a:ext>
            </a:extLst>
          </p:cNvPr>
          <p:cNvSpPr>
            <a:spLocks noGrp="1"/>
          </p:cNvSpPr>
          <p:nvPr>
            <p:ph type="title"/>
          </p:nvPr>
        </p:nvSpPr>
        <p:spPr/>
        <p:txBody>
          <a:bodyPr>
            <a:normAutofit/>
          </a:bodyPr>
          <a:lstStyle/>
          <a:p>
            <a:r>
              <a:rPr lang="en-US" dirty="0"/>
              <a:t>DTA What The Hack?!</a:t>
            </a:r>
            <a:br>
              <a:rPr lang="en-US" dirty="0"/>
            </a:br>
            <a:r>
              <a:rPr lang="en-US" sz="3200" dirty="0">
                <a:solidFill>
                  <a:srgbClr val="0070C0"/>
                </a:solidFill>
              </a:rPr>
              <a:t>Agenda</a:t>
            </a:r>
            <a:endParaRPr lang="en-US" dirty="0">
              <a:solidFill>
                <a:srgbClr val="0070C0"/>
              </a:solidFill>
            </a:endParaRPr>
          </a:p>
        </p:txBody>
      </p:sp>
      <p:sp>
        <p:nvSpPr>
          <p:cNvPr id="3" name="Content Placeholder 2">
            <a:extLst>
              <a:ext uri="{FF2B5EF4-FFF2-40B4-BE49-F238E27FC236}">
                <a16:creationId xmlns:a16="http://schemas.microsoft.com/office/drawing/2014/main" id="{1AED4DB5-1FE2-452B-9AD9-47DA4CEA7FFC}"/>
              </a:ext>
            </a:extLst>
          </p:cNvPr>
          <p:cNvSpPr>
            <a:spLocks noGrp="1"/>
          </p:cNvSpPr>
          <p:nvPr>
            <p:ph idx="1"/>
          </p:nvPr>
        </p:nvSpPr>
        <p:spPr>
          <a:xfrm>
            <a:off x="838200" y="1825625"/>
            <a:ext cx="10515600" cy="4667250"/>
          </a:xfrm>
        </p:spPr>
        <p:txBody>
          <a:bodyPr/>
          <a:lstStyle/>
          <a:p>
            <a:r>
              <a:rPr lang="en-US" sz="3600" dirty="0"/>
              <a:t>8:00am-8:30am – Kick Off</a:t>
            </a:r>
          </a:p>
          <a:p>
            <a:pPr lvl="1"/>
            <a:r>
              <a:rPr lang="en-US" sz="3200" dirty="0"/>
              <a:t>Executive Welcome (5 mins)</a:t>
            </a:r>
          </a:p>
          <a:p>
            <a:pPr lvl="1"/>
            <a:r>
              <a:rPr lang="en-US" sz="3200" dirty="0"/>
              <a:t>A few words from our sponsors…</a:t>
            </a:r>
          </a:p>
          <a:p>
            <a:pPr lvl="2"/>
            <a:r>
              <a:rPr lang="en-US" sz="2800" dirty="0"/>
              <a:t>Partner Session 1 (5 mins)</a:t>
            </a:r>
          </a:p>
          <a:p>
            <a:pPr lvl="2"/>
            <a:r>
              <a:rPr lang="en-US" sz="2800" dirty="0"/>
              <a:t>Partner Session 2 (5 mins)</a:t>
            </a:r>
          </a:p>
          <a:p>
            <a:pPr lvl="1"/>
            <a:r>
              <a:rPr lang="en-US" sz="3200" dirty="0"/>
              <a:t>How all of this will work (10 mins)</a:t>
            </a:r>
          </a:p>
          <a:p>
            <a:r>
              <a:rPr lang="en-US" sz="3600" dirty="0"/>
              <a:t>8:30am-1:00pm – Get your Hack on!</a:t>
            </a:r>
          </a:p>
          <a:p>
            <a:r>
              <a:rPr lang="en-US" sz="3600" dirty="0"/>
              <a:t>1:00pm – Head for the airport! </a:t>
            </a:r>
            <a:r>
              <a:rPr lang="en-US" sz="3600" u="sng" dirty="0">
                <a:solidFill>
                  <a:srgbClr val="FF0000"/>
                </a:solidFill>
              </a:rPr>
              <a:t>(not a minute before!)</a:t>
            </a:r>
          </a:p>
          <a:p>
            <a:endParaRPr lang="en-US" dirty="0"/>
          </a:p>
        </p:txBody>
      </p:sp>
    </p:spTree>
    <p:extLst>
      <p:ext uri="{BB962C8B-B14F-4D97-AF65-F5344CB8AC3E}">
        <p14:creationId xmlns:p14="http://schemas.microsoft.com/office/powerpoint/2010/main" val="12583168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ogistics">
            <a:extLst>
              <a:ext uri="{FF2B5EF4-FFF2-40B4-BE49-F238E27FC236}">
                <a16:creationId xmlns:a16="http://schemas.microsoft.com/office/drawing/2014/main" id="{F881C863-DC1B-46E7-9F98-7B1E3F21C58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1817255" y="189634"/>
            <a:ext cx="10515600" cy="1325563"/>
          </a:xfrm>
        </p:spPr>
        <p:txBody>
          <a:bodyPr>
            <a:normAutofit/>
          </a:bodyPr>
          <a:lstStyle/>
          <a:p>
            <a:r>
              <a:rPr lang="en-US" sz="6600" dirty="0">
                <a:solidFill>
                  <a:srgbClr val="002060"/>
                </a:solidFill>
                <a:latin typeface="JACKPORT COLLEGE NCV" panose="02000506020000020004" pitchFamily="2" charset="0"/>
              </a:rPr>
              <a:t>Logistics</a:t>
            </a:r>
          </a:p>
        </p:txBody>
      </p:sp>
    </p:spTree>
    <p:extLst>
      <p:ext uri="{BB962C8B-B14F-4D97-AF65-F5344CB8AC3E}">
        <p14:creationId xmlns:p14="http://schemas.microsoft.com/office/powerpoint/2010/main" val="1497346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358D7E2-6859-465E-AC3B-AB710DD8E51C}"/>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B96033D-F46C-4EC0-A372-730EAAECF895}"/>
              </a:ext>
            </a:extLst>
          </p:cNvPr>
          <p:cNvSpPr>
            <a:spLocks noGrp="1"/>
          </p:cNvSpPr>
          <p:nvPr>
            <p:ph type="title"/>
          </p:nvPr>
        </p:nvSpPr>
        <p:spPr>
          <a:xfrm>
            <a:off x="666136" y="394622"/>
            <a:ext cx="10515600" cy="1325563"/>
          </a:xfrm>
        </p:spPr>
        <p:txBody>
          <a:bodyPr>
            <a:normAutofit fontScale="90000"/>
          </a:bodyPr>
          <a:lstStyle/>
          <a:p>
            <a:r>
              <a:rPr lang="en-US" sz="6600" dirty="0">
                <a:solidFill>
                  <a:schemeClr val="bg1"/>
                </a:solidFill>
                <a:latin typeface="JACKPORT COLLEGE NCV" panose="02000506020000020004" pitchFamily="2" charset="0"/>
              </a:rPr>
              <a:t>Logistics</a:t>
            </a:r>
            <a:br>
              <a:rPr lang="en-US" sz="6600" dirty="0">
                <a:solidFill>
                  <a:srgbClr val="002060"/>
                </a:solidFill>
                <a:latin typeface="JACKPORT COLLEGE NCV" panose="02000506020000020004" pitchFamily="2" charset="0"/>
              </a:rPr>
            </a:br>
            <a:r>
              <a:rPr lang="en-US" sz="3100" b="1" dirty="0">
                <a:solidFill>
                  <a:srgbClr val="FFFF00"/>
                </a:solidFill>
                <a:latin typeface="Segoe UI Light" panose="020B0502040204020203" pitchFamily="34" charset="0"/>
                <a:cs typeface="Segoe UI Light" panose="020B0502040204020203" pitchFamily="34" charset="0"/>
              </a:rPr>
              <a:t>Food</a:t>
            </a:r>
            <a:endParaRPr lang="en-US" sz="6600" b="1" dirty="0">
              <a:solidFill>
                <a:srgbClr val="FFFF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61008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284058"/>
            <a:ext cx="9374176" cy="11387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Collaboration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lang="en-US" sz="2800" dirty="0">
                <a:solidFill>
                  <a:schemeClr val="accent4"/>
                </a:solidFill>
                <a:latin typeface="Segoe UI Light" panose="020B0502040204020203" pitchFamily="34" charset="0"/>
                <a:cs typeface="Segoe UI Light" panose="020B0502040204020203" pitchFamily="34" charset="0"/>
              </a:rPr>
              <a:t>Step 1: Join the Team!</a:t>
            </a:r>
            <a:endParaRPr kumimoji="0" lang="en-US" sz="2800" b="0" i="0" u="none" strike="noStrike" kern="1200" cap="none" spc="0" normalizeH="0" baseline="0" noProof="0" dirty="0">
              <a:ln>
                <a:noFill/>
              </a:ln>
              <a:solidFill>
                <a:schemeClr val="accent4"/>
              </a:solidFill>
              <a:effectLst/>
              <a:uLnTx/>
              <a:uFillTx/>
              <a:latin typeface="Segoe UI Light" panose="020B0502040204020203" pitchFamily="34" charset="0"/>
              <a:cs typeface="Segoe UI Light" panose="020B0502040204020203" pitchFamily="34" charset="0"/>
            </a:endParaRP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1821995" y="1495116"/>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Team</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“DTA 2018 - What The Hack - AI”</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Join Code</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“jil8vbw”</a:t>
            </a:r>
          </a:p>
        </p:txBody>
      </p:sp>
      <p:pic>
        <p:nvPicPr>
          <p:cNvPr id="8" name="Picture 7">
            <a:extLst>
              <a:ext uri="{FF2B5EF4-FFF2-40B4-BE49-F238E27FC236}">
                <a16:creationId xmlns:a16="http://schemas.microsoft.com/office/drawing/2014/main" id="{73792855-AD33-EF44-A2F6-EF13F39F7B07}"/>
              </a:ext>
            </a:extLst>
          </p:cNvPr>
          <p:cNvPicPr>
            <a:picLocks noChangeAspect="1"/>
          </p:cNvPicPr>
          <p:nvPr/>
        </p:nvPicPr>
        <p:blipFill>
          <a:blip r:embed="rId3"/>
          <a:stretch>
            <a:fillRect/>
          </a:stretch>
        </p:blipFill>
        <p:spPr>
          <a:xfrm>
            <a:off x="10337252" y="190707"/>
            <a:ext cx="1376694" cy="1376694"/>
          </a:xfrm>
          <a:prstGeom prst="rect">
            <a:avLst/>
          </a:prstGeom>
        </p:spPr>
      </p:pic>
      <p:pic>
        <p:nvPicPr>
          <p:cNvPr id="10" name="Picture 9">
            <a:extLst>
              <a:ext uri="{FF2B5EF4-FFF2-40B4-BE49-F238E27FC236}">
                <a16:creationId xmlns:a16="http://schemas.microsoft.com/office/drawing/2014/main" id="{3BC13FC4-F211-4E04-BCBD-85118BA1405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2905" y="2613805"/>
            <a:ext cx="9657619" cy="3700874"/>
          </a:xfrm>
          <a:prstGeom prst="rect">
            <a:avLst/>
          </a:prstGeom>
        </p:spPr>
      </p:pic>
      <p:sp>
        <p:nvSpPr>
          <p:cNvPr id="11" name="Arrow: Down 10">
            <a:extLst>
              <a:ext uri="{FF2B5EF4-FFF2-40B4-BE49-F238E27FC236}">
                <a16:creationId xmlns:a16="http://schemas.microsoft.com/office/drawing/2014/main" id="{AD306C8E-FCA3-40E4-B512-17357649601D}"/>
              </a:ext>
            </a:extLst>
          </p:cNvPr>
          <p:cNvSpPr/>
          <p:nvPr/>
        </p:nvSpPr>
        <p:spPr bwMode="auto">
          <a:xfrm rot="3323220">
            <a:off x="3710865" y="5167700"/>
            <a:ext cx="639192" cy="1127464"/>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Arrow: Down 11">
            <a:extLst>
              <a:ext uri="{FF2B5EF4-FFF2-40B4-BE49-F238E27FC236}">
                <a16:creationId xmlns:a16="http://schemas.microsoft.com/office/drawing/2014/main" id="{29C22143-EC51-4DCE-9024-AA3ACCC02B4B}"/>
              </a:ext>
            </a:extLst>
          </p:cNvPr>
          <p:cNvSpPr/>
          <p:nvPr/>
        </p:nvSpPr>
        <p:spPr bwMode="auto">
          <a:xfrm rot="3323220">
            <a:off x="10326209" y="4254780"/>
            <a:ext cx="639192" cy="1127464"/>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C824CB6E-974D-4EB2-AB38-BE5D83286969}"/>
              </a:ext>
            </a:extLst>
          </p:cNvPr>
          <p:cNvSpPr txBox="1"/>
          <p:nvPr/>
        </p:nvSpPr>
        <p:spPr>
          <a:xfrm>
            <a:off x="4284185" y="4651168"/>
            <a:ext cx="1171853"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a:solidFill>
                  <a:srgbClr val="FF0000"/>
                </a:solidFill>
                <a:latin typeface="Arial Black" panose="020B0A04020102020204" pitchFamily="34" charset="0"/>
              </a:rPr>
              <a:t>#1</a:t>
            </a:r>
          </a:p>
        </p:txBody>
      </p:sp>
      <p:sp>
        <p:nvSpPr>
          <p:cNvPr id="14" name="TextBox 13">
            <a:extLst>
              <a:ext uri="{FF2B5EF4-FFF2-40B4-BE49-F238E27FC236}">
                <a16:creationId xmlns:a16="http://schemas.microsoft.com/office/drawing/2014/main" id="{8962F866-B4F3-44D6-913C-B31DB2D78A67}"/>
              </a:ext>
            </a:extLst>
          </p:cNvPr>
          <p:cNvSpPr txBox="1"/>
          <p:nvPr/>
        </p:nvSpPr>
        <p:spPr>
          <a:xfrm>
            <a:off x="10947656" y="3801705"/>
            <a:ext cx="1171853"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a:solidFill>
                  <a:srgbClr val="FF0000"/>
                </a:solidFill>
                <a:latin typeface="Arial Black" panose="020B0A04020102020204" pitchFamily="34" charset="0"/>
              </a:rPr>
              <a:t>#2</a:t>
            </a:r>
          </a:p>
        </p:txBody>
      </p:sp>
      <p:sp>
        <p:nvSpPr>
          <p:cNvPr id="15" name="TextBox 14">
            <a:extLst>
              <a:ext uri="{FF2B5EF4-FFF2-40B4-BE49-F238E27FC236}">
                <a16:creationId xmlns:a16="http://schemas.microsoft.com/office/drawing/2014/main" id="{45EAC767-931B-443C-A971-9C9564EA0831}"/>
              </a:ext>
            </a:extLst>
          </p:cNvPr>
          <p:cNvSpPr txBox="1"/>
          <p:nvPr/>
        </p:nvSpPr>
        <p:spPr>
          <a:xfrm>
            <a:off x="8681207" y="5075899"/>
            <a:ext cx="2237173" cy="627864"/>
          </a:xfrm>
          <a:prstGeom prst="rect">
            <a:avLst/>
          </a:prstGeom>
          <a:noFill/>
        </p:spPr>
        <p:txBody>
          <a:bodyPr wrap="square" lIns="182880" tIns="146304" rIns="182880" bIns="146304" rtlCol="0">
            <a:spAutoFit/>
          </a:bodyPr>
          <a:lstStyle/>
          <a:p>
            <a:pPr>
              <a:lnSpc>
                <a:spcPct val="90000"/>
              </a:lnSpc>
              <a:spcAft>
                <a:spcPts val="600"/>
              </a:spcAft>
            </a:pPr>
            <a:r>
              <a:rPr lang="en-US" sz="2400" b="1" dirty="0">
                <a:solidFill>
                  <a:srgbClr val="FF0000"/>
                </a:solidFill>
              </a:rPr>
              <a:t>jil8vbw</a:t>
            </a:r>
          </a:p>
        </p:txBody>
      </p:sp>
    </p:spTree>
    <p:extLst>
      <p:ext uri="{BB962C8B-B14F-4D97-AF65-F5344CB8AC3E}">
        <p14:creationId xmlns:p14="http://schemas.microsoft.com/office/powerpoint/2010/main" val="401321708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5664723" y="3217435"/>
            <a:ext cx="6049223" cy="960227"/>
          </a:xfrm>
        </p:spPr>
        <p:txBody>
          <a:bodyPr/>
          <a:lstStyle/>
          <a:p>
            <a:pPr marL="0" indent="0">
              <a:buNone/>
            </a:pPr>
            <a:r>
              <a:rPr lang="en-US" dirty="0"/>
              <a:t>Name your team something unique and fun, but prefix with your table #!</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284058"/>
            <a:ext cx="9374176" cy="11387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Collaboration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Step 2: Create a Channel for your table’s team!</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386366" y="5779801"/>
            <a:ext cx="11574260"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Team</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“DTA 2018 - What The Hack - AI”</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Join Code</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en-US" sz="2800" b="1" i="0" u="none" strike="noStrike" kern="1200" cap="none" spc="0" normalizeH="0" baseline="0" noProof="0" dirty="0">
                <a:ln>
                  <a:noFill/>
                </a:ln>
                <a:solidFill>
                  <a:srgbClr val="FF0000"/>
                </a:solidFill>
                <a:effectLst/>
                <a:uLnTx/>
                <a:uFillTx/>
                <a:latin typeface="Arial Black" panose="020B0A04020102020204" pitchFamily="34" charset="0"/>
              </a:rPr>
              <a:t>jil8vbw</a:t>
            </a: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t>
            </a:r>
          </a:p>
        </p:txBody>
      </p:sp>
      <p:pic>
        <p:nvPicPr>
          <p:cNvPr id="8" name="Picture 7">
            <a:extLst>
              <a:ext uri="{FF2B5EF4-FFF2-40B4-BE49-F238E27FC236}">
                <a16:creationId xmlns:a16="http://schemas.microsoft.com/office/drawing/2014/main" id="{73792855-AD33-EF44-A2F6-EF13F39F7B07}"/>
              </a:ext>
            </a:extLst>
          </p:cNvPr>
          <p:cNvPicPr>
            <a:picLocks noChangeAspect="1"/>
          </p:cNvPicPr>
          <p:nvPr/>
        </p:nvPicPr>
        <p:blipFill>
          <a:blip r:embed="rId2"/>
          <a:stretch>
            <a:fillRect/>
          </a:stretch>
        </p:blipFill>
        <p:spPr>
          <a:xfrm>
            <a:off x="10337252" y="190707"/>
            <a:ext cx="1376694" cy="1376694"/>
          </a:xfrm>
          <a:prstGeom prst="rect">
            <a:avLst/>
          </a:prstGeom>
        </p:spPr>
      </p:pic>
      <p:pic>
        <p:nvPicPr>
          <p:cNvPr id="3" name="Picture 2">
            <a:extLst>
              <a:ext uri="{FF2B5EF4-FFF2-40B4-BE49-F238E27FC236}">
                <a16:creationId xmlns:a16="http://schemas.microsoft.com/office/drawing/2014/main" id="{4BC77193-861B-4EC8-988D-32546EDCE52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8054" y="1567401"/>
            <a:ext cx="4634859" cy="4126888"/>
          </a:xfrm>
          <a:prstGeom prst="rect">
            <a:avLst/>
          </a:prstGeom>
        </p:spPr>
      </p:pic>
      <p:sp>
        <p:nvSpPr>
          <p:cNvPr id="7" name="Arrow: Down 6">
            <a:extLst>
              <a:ext uri="{FF2B5EF4-FFF2-40B4-BE49-F238E27FC236}">
                <a16:creationId xmlns:a16="http://schemas.microsoft.com/office/drawing/2014/main" id="{50478ADF-CDB5-4B55-9F30-3B0A569ACE2B}"/>
              </a:ext>
            </a:extLst>
          </p:cNvPr>
          <p:cNvSpPr/>
          <p:nvPr/>
        </p:nvSpPr>
        <p:spPr bwMode="auto">
          <a:xfrm rot="5400000">
            <a:off x="4537401" y="3133817"/>
            <a:ext cx="639192" cy="1127464"/>
          </a:xfrm>
          <a:prstGeom prst="down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83399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B332AC9-33BA-44BB-9E12-974D918DD9B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02015" y="1703388"/>
            <a:ext cx="9526329" cy="3791479"/>
          </a:xfrm>
          <a:prstGeom prst="rect">
            <a:avLst/>
          </a:prstGeom>
        </p:spPr>
      </p:pic>
      <p:sp>
        <p:nvSpPr>
          <p:cNvPr id="13" name="Rectangle 12">
            <a:extLst>
              <a:ext uri="{FF2B5EF4-FFF2-40B4-BE49-F238E27FC236}">
                <a16:creationId xmlns:a16="http://schemas.microsoft.com/office/drawing/2014/main" id="{B35D5B0F-E87A-4E54-8A87-E0E66ABE0AEC}"/>
              </a:ext>
            </a:extLst>
          </p:cNvPr>
          <p:cNvSpPr/>
          <p:nvPr/>
        </p:nvSpPr>
        <p:spPr>
          <a:xfrm>
            <a:off x="4731467" y="3391719"/>
            <a:ext cx="3677264" cy="217292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Hang out, communicate, talk, and screenshare with squad members in your squad’s channel</a:t>
            </a:r>
          </a:p>
        </p:txBody>
      </p:sp>
      <p:sp>
        <p:nvSpPr>
          <p:cNvPr id="18" name="Arrow: Right 17">
            <a:extLst>
              <a:ext uri="{FF2B5EF4-FFF2-40B4-BE49-F238E27FC236}">
                <a16:creationId xmlns:a16="http://schemas.microsoft.com/office/drawing/2014/main" id="{0AD4E7E1-032D-4B86-B7BE-3D35DA11AE77}"/>
              </a:ext>
            </a:extLst>
          </p:cNvPr>
          <p:cNvSpPr/>
          <p:nvPr/>
        </p:nvSpPr>
        <p:spPr>
          <a:xfrm rot="9358662">
            <a:off x="3856498" y="4378071"/>
            <a:ext cx="789923" cy="432619"/>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31196A27-6E11-4F00-8D45-888E13D7CDD9}"/>
              </a:ext>
            </a:extLst>
          </p:cNvPr>
          <p:cNvSpPr/>
          <p:nvPr/>
        </p:nvSpPr>
        <p:spPr>
          <a:xfrm>
            <a:off x="5136935" y="3854244"/>
            <a:ext cx="3677264" cy="217292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mn-cs"/>
              </a:rPr>
              <a:t>DURING &amp; after the event, share feedback with the proctors in the Feedback channel.  This will help them improve the event as it progresses and make the next one even better</a:t>
            </a:r>
          </a:p>
        </p:txBody>
      </p:sp>
      <p:sp>
        <p:nvSpPr>
          <p:cNvPr id="19" name="Arrow: Right 18">
            <a:extLst>
              <a:ext uri="{FF2B5EF4-FFF2-40B4-BE49-F238E27FC236}">
                <a16:creationId xmlns:a16="http://schemas.microsoft.com/office/drawing/2014/main" id="{1429F7BE-EB35-4839-AA50-AC5BF0E6C262}"/>
              </a:ext>
            </a:extLst>
          </p:cNvPr>
          <p:cNvSpPr/>
          <p:nvPr/>
        </p:nvSpPr>
        <p:spPr>
          <a:xfrm rot="11487958">
            <a:off x="3267243" y="4358396"/>
            <a:ext cx="1729446" cy="481367"/>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50B6F0D-83A8-4E0C-9094-9AAACC05A219}"/>
              </a:ext>
            </a:extLst>
          </p:cNvPr>
          <p:cNvSpPr/>
          <p:nvPr/>
        </p:nvSpPr>
        <p:spPr>
          <a:xfrm>
            <a:off x="3682258" y="4291328"/>
            <a:ext cx="3677264" cy="21729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Find any files, resources, or code samples, and THIS presentation here!</a:t>
            </a:r>
          </a:p>
        </p:txBody>
      </p:sp>
      <p:sp>
        <p:nvSpPr>
          <p:cNvPr id="20" name="Arrow: Right 19">
            <a:extLst>
              <a:ext uri="{FF2B5EF4-FFF2-40B4-BE49-F238E27FC236}">
                <a16:creationId xmlns:a16="http://schemas.microsoft.com/office/drawing/2014/main" id="{2E97B7C3-214C-44B8-A81A-26A62C5C2AD9}"/>
              </a:ext>
            </a:extLst>
          </p:cNvPr>
          <p:cNvSpPr/>
          <p:nvPr/>
        </p:nvSpPr>
        <p:spPr>
          <a:xfrm rot="17689256">
            <a:off x="5115205" y="3324705"/>
            <a:ext cx="1200629" cy="595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637B406-9508-4416-8007-A95F87146BCD}"/>
              </a:ext>
            </a:extLst>
          </p:cNvPr>
          <p:cNvSpPr/>
          <p:nvPr/>
        </p:nvSpPr>
        <p:spPr>
          <a:xfrm>
            <a:off x="5982853" y="4319946"/>
            <a:ext cx="3677264" cy="2172929"/>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Challenges will be posted here by the proctors throughout the event</a:t>
            </a:r>
          </a:p>
        </p:txBody>
      </p:sp>
      <p:sp>
        <p:nvSpPr>
          <p:cNvPr id="21" name="Arrow: Right 20">
            <a:extLst>
              <a:ext uri="{FF2B5EF4-FFF2-40B4-BE49-F238E27FC236}">
                <a16:creationId xmlns:a16="http://schemas.microsoft.com/office/drawing/2014/main" id="{1C205C81-D602-4BB7-B47A-C622F5582455}"/>
              </a:ext>
            </a:extLst>
          </p:cNvPr>
          <p:cNvSpPr/>
          <p:nvPr/>
        </p:nvSpPr>
        <p:spPr>
          <a:xfrm rot="14366680">
            <a:off x="6269147" y="3352053"/>
            <a:ext cx="1330074" cy="550605"/>
          </a:xfrm>
          <a:prstGeom prst="rightArrow">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DF4C41F-AE11-40B6-ABD2-BCD0189FFD65}"/>
              </a:ext>
            </a:extLst>
          </p:cNvPr>
          <p:cNvSpPr/>
          <p:nvPr/>
        </p:nvSpPr>
        <p:spPr>
          <a:xfrm>
            <a:off x="7932794" y="4258812"/>
            <a:ext cx="3677264" cy="217292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alibri" panose="020F0502020204030204"/>
                <a:ea typeface="+mn-ea"/>
                <a:cs typeface="+mn-cs"/>
              </a:rPr>
              <a:t>Share tips, tricks, gotchas (how you solved them), code snippets, and links you learn along the way here with everyone</a:t>
            </a:r>
          </a:p>
        </p:txBody>
      </p:sp>
      <p:sp>
        <p:nvSpPr>
          <p:cNvPr id="22" name="Arrow: Right 21">
            <a:extLst>
              <a:ext uri="{FF2B5EF4-FFF2-40B4-BE49-F238E27FC236}">
                <a16:creationId xmlns:a16="http://schemas.microsoft.com/office/drawing/2014/main" id="{893625FA-F103-4CEA-9A29-6281973DBD17}"/>
              </a:ext>
            </a:extLst>
          </p:cNvPr>
          <p:cNvSpPr/>
          <p:nvPr/>
        </p:nvSpPr>
        <p:spPr>
          <a:xfrm rot="13701248">
            <a:off x="7157459" y="3368186"/>
            <a:ext cx="1460308" cy="461884"/>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3E063F9B-D2F4-4EB0-938F-AE69F75A2499}"/>
              </a:ext>
            </a:extLst>
          </p:cNvPr>
          <p:cNvSpPr txBox="1"/>
          <p:nvPr/>
        </p:nvSpPr>
        <p:spPr>
          <a:xfrm>
            <a:off x="478054" y="284058"/>
            <a:ext cx="9374176" cy="1138773"/>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Collaboration</a:t>
            </a:r>
          </a:p>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2800" b="0" i="0" u="none" strike="noStrike" kern="120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Step 3: Collaborate!</a:t>
            </a:r>
          </a:p>
        </p:txBody>
      </p:sp>
    </p:spTree>
    <p:extLst>
      <p:ext uri="{BB962C8B-B14F-4D97-AF65-F5344CB8AC3E}">
        <p14:creationId xmlns:p14="http://schemas.microsoft.com/office/powerpoint/2010/main" val="55543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8" grpId="0" animBg="1"/>
      <p:bldP spid="18" grpId="1" animBg="1"/>
      <p:bldP spid="14" grpId="0" animBg="1"/>
      <p:bldP spid="14" grpId="1" animBg="1"/>
      <p:bldP spid="19" grpId="0" animBg="1"/>
      <p:bldP spid="19" grpId="1" animBg="1"/>
      <p:bldP spid="8" grpId="0" animBg="1"/>
      <p:bldP spid="8" grpId="1" animBg="1"/>
      <p:bldP spid="20" grpId="0" animBg="1"/>
      <p:bldP spid="20" grpId="1" animBg="1"/>
      <p:bldP spid="9" grpId="0" animBg="1"/>
      <p:bldP spid="9" grpId="1" animBg="1"/>
      <p:bldP spid="21" grpId="0" animBg="1"/>
      <p:bldP spid="21" grpId="1" animBg="1"/>
      <p:bldP spid="12"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5226010"/>
          </a:xfrm>
        </p:spPr>
        <p:txBody>
          <a:bodyPr/>
          <a:lstStyle/>
          <a:p>
            <a:pPr marL="0" indent="0">
              <a:buNone/>
            </a:pPr>
            <a:r>
              <a:rPr lang="en-US" dirty="0"/>
              <a:t>Challenges are generally cumulative, building upon each other</a:t>
            </a:r>
          </a:p>
          <a:p>
            <a:r>
              <a:rPr lang="en-US" dirty="0"/>
              <a:t>Establish Confidence – start small and simple (think hello world)</a:t>
            </a:r>
          </a:p>
          <a:p>
            <a:r>
              <a:rPr lang="en-US" dirty="0"/>
              <a:t>Build Competence – by having successively more complex challenges</a:t>
            </a:r>
          </a:p>
          <a:p>
            <a:pPr marL="0" indent="0">
              <a:buNone/>
            </a:pPr>
            <a:endParaRPr lang="en-US" dirty="0"/>
          </a:p>
          <a:p>
            <a:pPr marL="0" indent="0">
              <a:buNone/>
            </a:pPr>
            <a:r>
              <a:rPr lang="en-US" dirty="0"/>
              <a:t>Challenges are NOT step-by-step hands on labs! </a:t>
            </a:r>
          </a:p>
          <a:p>
            <a:pPr marL="0" indent="0">
              <a:buNone/>
            </a:pPr>
            <a:r>
              <a:rPr lang="en-US" dirty="0"/>
              <a:t>No “clicking here” or “copy n pasting there”</a:t>
            </a:r>
          </a:p>
          <a:p>
            <a:pPr marL="0" indent="0">
              <a:buNone/>
            </a:pPr>
            <a:endParaRPr lang="en-US" dirty="0"/>
          </a:p>
          <a:p>
            <a:pPr marL="0" indent="0">
              <a:buNone/>
            </a:pPr>
            <a:r>
              <a:rPr lang="en-US" dirty="0"/>
              <a:t>Challenge definitions are short.  A couple of sentences or bullet points stating the end goal(s) and perhaps a hint at the skill(s) needed.</a:t>
            </a:r>
          </a:p>
          <a:p>
            <a:pPr marL="0" indent="0">
              <a:buNone/>
            </a:pPr>
            <a:endParaRPr lang="en-US" dirty="0"/>
          </a:p>
          <a:p>
            <a:pPr marL="0" indent="0">
              <a:buNone/>
            </a:pPr>
            <a:r>
              <a:rPr lang="en-US" dirty="0"/>
              <a:t>You MUST work together as a team to figure out how to complete them!</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Format</a:t>
            </a:r>
          </a:p>
        </p:txBody>
      </p:sp>
    </p:spTree>
    <p:extLst>
      <p:ext uri="{BB962C8B-B14F-4D97-AF65-F5344CB8AC3E}">
        <p14:creationId xmlns:p14="http://schemas.microsoft.com/office/powerpoint/2010/main" val="87523952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572428"/>
          </a:xfrm>
        </p:spPr>
        <p:txBody>
          <a:bodyPr/>
          <a:lstStyle/>
          <a:p>
            <a:pPr marL="0" indent="0">
              <a:buNone/>
            </a:pPr>
            <a:r>
              <a:rPr lang="en-US" dirty="0"/>
              <a:t>For each challenge we will deliver a ”mini-lecture” explaining concepts in it.</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Format</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4592208" y="3604163"/>
            <a:ext cx="7891349" cy="1520380"/>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lang="en-US" dirty="0">
                <a:gradFill>
                  <a:gsLst>
                    <a:gs pos="1250">
                      <a:srgbClr val="505050"/>
                    </a:gs>
                    <a:gs pos="100000">
                      <a:srgbClr val="505050"/>
                    </a:gs>
                  </a:gsLst>
                  <a:lin ang="5400000" scaled="0"/>
                </a:gradFill>
                <a:latin typeface="Segoe UI Light"/>
              </a:rPr>
              <a:t>Don’t be beholden by the clock!</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lang="en-US" dirty="0">
                <a:gradFill>
                  <a:gsLst>
                    <a:gs pos="1250">
                      <a:srgbClr val="505050"/>
                    </a:gs>
                    <a:gs pos="100000">
                      <a:srgbClr val="505050"/>
                    </a:gs>
                  </a:gsLst>
                  <a:lin ang="5400000" scaled="0"/>
                </a:gradFill>
                <a:latin typeface="Segoe UI Light"/>
              </a:rPr>
              <a:t>Move quickly or take it slow.</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lang="en-US" dirty="0">
                <a:gradFill>
                  <a:gsLst>
                    <a:gs pos="1250">
                      <a:srgbClr val="505050"/>
                    </a:gs>
                    <a:gs pos="100000">
                      <a:srgbClr val="505050"/>
                    </a:gs>
                  </a:gsLst>
                  <a:lin ang="5400000" scaled="0"/>
                </a:gradFill>
                <a:latin typeface="Segoe UI Light"/>
              </a:rPr>
              <a:t>Your proctors are here to help you.</a:t>
            </a:r>
          </a:p>
        </p:txBody>
      </p:sp>
      <p:pic>
        <p:nvPicPr>
          <p:cNvPr id="3" name="Picture 2">
            <a:extLst>
              <a:ext uri="{FF2B5EF4-FFF2-40B4-BE49-F238E27FC236}">
                <a16:creationId xmlns:a16="http://schemas.microsoft.com/office/drawing/2014/main" id="{077F3A31-D728-6847-84F5-F504F4CF9DE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56441" y="3026579"/>
            <a:ext cx="2871158" cy="2871158"/>
          </a:xfrm>
          <a:prstGeom prst="rect">
            <a:avLst/>
          </a:prstGeom>
        </p:spPr>
      </p:pic>
      <p:sp>
        <p:nvSpPr>
          <p:cNvPr id="4" name="TextBox 3">
            <a:extLst>
              <a:ext uri="{FF2B5EF4-FFF2-40B4-BE49-F238E27FC236}">
                <a16:creationId xmlns:a16="http://schemas.microsoft.com/office/drawing/2014/main" id="{7C863E0E-ABEA-407C-8F78-D0010835A14D}"/>
              </a:ext>
            </a:extLst>
          </p:cNvPr>
          <p:cNvSpPr txBox="1"/>
          <p:nvPr/>
        </p:nvSpPr>
        <p:spPr>
          <a:xfrm>
            <a:off x="269239" y="2025539"/>
            <a:ext cx="10996638" cy="1403461"/>
          </a:xfrm>
          <a:prstGeom prst="rect">
            <a:avLst/>
          </a:prstGeom>
          <a:noFill/>
        </p:spPr>
        <p:txBody>
          <a:bodyPr wrap="square" lIns="182880" tIns="146304" rIns="182880" bIns="146304" rtlCol="0">
            <a:spAutoFit/>
          </a:bodyPr>
          <a:lstStyle/>
          <a:p>
            <a:pPr marL="0" marR="0" lvl="0" indent="0" algn="l" defTabSz="914178"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We’ll review results for each challenge when it looks like a majority of folks have completed the challenge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7" name="TextBox 6">
            <a:extLst>
              <a:ext uri="{FF2B5EF4-FFF2-40B4-BE49-F238E27FC236}">
                <a16:creationId xmlns:a16="http://schemas.microsoft.com/office/drawing/2014/main" id="{FC149397-C1CA-4939-B7DB-EA1514298B1C}"/>
              </a:ext>
            </a:extLst>
          </p:cNvPr>
          <p:cNvSpPr txBox="1"/>
          <p:nvPr/>
        </p:nvSpPr>
        <p:spPr>
          <a:xfrm>
            <a:off x="501356" y="5696970"/>
            <a:ext cx="11316832" cy="1037207"/>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There WILL be more challenges than you can complete in 5 hours!  </a:t>
            </a:r>
          </a:p>
          <a:p>
            <a:pPr algn="ctr">
              <a:lnSpc>
                <a:spcPct val="90000"/>
              </a:lnSpc>
              <a:spcAft>
                <a:spcPts val="600"/>
              </a:spcAft>
            </a:pPr>
            <a:r>
              <a:rPr lang="en-US" sz="2400" dirty="0">
                <a:gradFill>
                  <a:gsLst>
                    <a:gs pos="2917">
                      <a:schemeClr val="tx1"/>
                    </a:gs>
                    <a:gs pos="30000">
                      <a:schemeClr val="tx1"/>
                    </a:gs>
                  </a:gsLst>
                  <a:lin ang="5400000" scaled="0"/>
                </a:gradFill>
              </a:rPr>
              <a:t>These are takeaways for follow up at home or with customers!</a:t>
            </a:r>
          </a:p>
        </p:txBody>
      </p:sp>
    </p:spTree>
    <p:extLst>
      <p:ext uri="{BB962C8B-B14F-4D97-AF65-F5344CB8AC3E}">
        <p14:creationId xmlns:p14="http://schemas.microsoft.com/office/powerpoint/2010/main" val="14732744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1046404"/>
          </a:xfrm>
        </p:spPr>
        <p:txBody>
          <a:bodyPr/>
          <a:lstStyle/>
          <a:p>
            <a:pPr marL="0" indent="0">
              <a:buNone/>
            </a:pPr>
            <a:r>
              <a:rPr lang="en-US" dirty="0"/>
              <a:t>Each team will have a proctor through-out the whole hack.</a:t>
            </a:r>
          </a:p>
          <a:p>
            <a:pPr marL="0" indent="0">
              <a:buNone/>
            </a:pPr>
            <a:r>
              <a:rPr lang="en-US" dirty="0"/>
              <a:t>Use them! But don’t expect them to give you all the answers.</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Proctors</a:t>
            </a:r>
          </a:p>
        </p:txBody>
      </p:sp>
      <p:sp>
        <p:nvSpPr>
          <p:cNvPr id="6" name="Text Placeholder 1">
            <a:extLst>
              <a:ext uri="{FF2B5EF4-FFF2-40B4-BE49-F238E27FC236}">
                <a16:creationId xmlns:a16="http://schemas.microsoft.com/office/drawing/2014/main" id="{064B4CE5-CEF3-004C-9652-D1C24BEF5C4B}"/>
              </a:ext>
            </a:extLst>
          </p:cNvPr>
          <p:cNvSpPr txBox="1">
            <a:spLocks/>
          </p:cNvSpPr>
          <p:nvPr/>
        </p:nvSpPr>
        <p:spPr>
          <a:xfrm>
            <a:off x="2098038" y="5062812"/>
            <a:ext cx="7891349" cy="1046404"/>
          </a:xfrm>
          <a:prstGeom prst="rect">
            <a:avLst/>
          </a:prstGeom>
        </p:spPr>
        <p:txBody>
          <a:bodyPr vert="horz" wrap="square" lIns="146275" tIns="91422" rIns="146275" bIns="91422" rtlCol="0">
            <a:spAutoFit/>
          </a:bodyPr>
          <a:lstStyle>
            <a:lvl1pPr marL="336076" marR="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sz="2800" b="0" kern="1200" spc="0" baseline="0">
                <a:gradFill>
                  <a:gsLst>
                    <a:gs pos="1250">
                      <a:schemeClr val="tx1"/>
                    </a:gs>
                    <a:gs pos="100000">
                      <a:schemeClr val="tx1"/>
                    </a:gs>
                  </a:gsLst>
                  <a:lin ang="5400000" scaled="0"/>
                </a:gradFill>
                <a:latin typeface="+mj-lt"/>
                <a:ea typeface="+mn-ea"/>
                <a:cs typeface="+mn-cs"/>
              </a:defRPr>
            </a:lvl1pPr>
            <a:lvl2pPr marL="572575" marR="0" indent="-236497" algn="l" defTabSz="914178" rtl="0" eaLnBrk="1" fontAlgn="auto" latinLnBrk="0" hangingPunct="1">
              <a:lnSpc>
                <a:spcPct val="90000"/>
              </a:lnSpc>
              <a:spcBef>
                <a:spcPct val="20000"/>
              </a:spcBef>
              <a:spcAft>
                <a:spcPts val="0"/>
              </a:spcAft>
              <a:buClrTx/>
              <a:buSzPct val="90000"/>
              <a:buFont typeface="Arial" pitchFamily="34" charset="0"/>
              <a:buChar char="•"/>
              <a:tabLst/>
              <a:defRPr sz="2600" b="0" kern="1200" spc="0" baseline="0">
                <a:gradFill>
                  <a:gsLst>
                    <a:gs pos="1250">
                      <a:schemeClr val="tx1"/>
                    </a:gs>
                    <a:gs pos="100000">
                      <a:schemeClr val="tx1"/>
                    </a:gs>
                  </a:gsLst>
                  <a:lin ang="5400000" scaled="0"/>
                </a:gradFill>
                <a:latin typeface="+mj-lt"/>
                <a:ea typeface="+mn-ea"/>
                <a:cs typeface="+mn-cs"/>
              </a:defRPr>
            </a:lvl2pPr>
            <a:lvl3pPr marL="784175"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j-lt"/>
                <a:ea typeface="+mn-ea"/>
                <a:cs typeface="+mn-cs"/>
              </a:defRPr>
            </a:lvl3pPr>
            <a:lvl4pPr marL="1008227"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gradFill>
                  <a:gsLst>
                    <a:gs pos="1250">
                      <a:schemeClr val="tx1"/>
                    </a:gs>
                    <a:gs pos="100000">
                      <a:schemeClr val="tx1"/>
                    </a:gs>
                  </a:gsLst>
                  <a:lin ang="5400000" scaled="0"/>
                </a:gradFill>
                <a:latin typeface="+mj-lt"/>
                <a:ea typeface="+mn-ea"/>
                <a:cs typeface="+mn-cs"/>
              </a:defRPr>
            </a:lvl4pPr>
            <a:lvl5pPr marL="1232276" marR="0" indent="-224050" algn="l" defTabSz="91417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j-lt"/>
                <a:ea typeface="+mn-ea"/>
                <a:cs typeface="+mn-cs"/>
              </a:defRPr>
            </a:lvl5pPr>
            <a:lvl6pPr marL="251399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08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170"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258" indent="-228544" algn="l" defTabSz="914178"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Get to know your proctor, their likes and dislikes...</a:t>
            </a:r>
          </a:p>
          <a:p>
            <a:pPr marL="0" marR="0" lvl="0" indent="0" algn="ctr" defTabSz="91417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1"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All the better to find a bribe that works!</a:t>
            </a:r>
          </a:p>
        </p:txBody>
      </p:sp>
      <p:pic>
        <p:nvPicPr>
          <p:cNvPr id="7" name="Picture 6">
            <a:extLst>
              <a:ext uri="{FF2B5EF4-FFF2-40B4-BE49-F238E27FC236}">
                <a16:creationId xmlns:a16="http://schemas.microsoft.com/office/drawing/2014/main" id="{C57BF2DD-22F0-644C-9EE6-AE12295D9D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85806" y="2377217"/>
            <a:ext cx="2515811" cy="2515811"/>
          </a:xfrm>
          <a:prstGeom prst="rect">
            <a:avLst/>
          </a:prstGeom>
        </p:spPr>
      </p:pic>
    </p:spTree>
    <p:extLst>
      <p:ext uri="{BB962C8B-B14F-4D97-AF65-F5344CB8AC3E}">
        <p14:creationId xmlns:p14="http://schemas.microsoft.com/office/powerpoint/2010/main" val="36782746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Proctors - AI</a:t>
            </a:r>
          </a:p>
        </p:txBody>
      </p:sp>
      <p:pic>
        <p:nvPicPr>
          <p:cNvPr id="7" name="Picture 6">
            <a:extLst>
              <a:ext uri="{FF2B5EF4-FFF2-40B4-BE49-F238E27FC236}">
                <a16:creationId xmlns:a16="http://schemas.microsoft.com/office/drawing/2014/main" id="{C57BF2DD-22F0-644C-9EE6-AE12295D9D0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02377" y="360886"/>
            <a:ext cx="2515811" cy="2515811"/>
          </a:xfrm>
          <a:prstGeom prst="rect">
            <a:avLst/>
          </a:prstGeom>
        </p:spPr>
      </p:pic>
      <p:sp>
        <p:nvSpPr>
          <p:cNvPr id="4" name="Text Placeholder 3">
            <a:extLst>
              <a:ext uri="{FF2B5EF4-FFF2-40B4-BE49-F238E27FC236}">
                <a16:creationId xmlns:a16="http://schemas.microsoft.com/office/drawing/2014/main" id="{307B6450-C427-4D85-BB31-8B78B54157C9}"/>
              </a:ext>
            </a:extLst>
          </p:cNvPr>
          <p:cNvSpPr>
            <a:spLocks noGrp="1"/>
          </p:cNvSpPr>
          <p:nvPr>
            <p:ph type="body" sz="quarter" idx="10"/>
          </p:nvPr>
        </p:nvSpPr>
        <p:spPr>
          <a:xfrm>
            <a:off x="269240" y="1333558"/>
            <a:ext cx="4218093" cy="3416283"/>
          </a:xfrm>
        </p:spPr>
        <p:txBody>
          <a:bodyPr/>
          <a:lstStyle/>
          <a:p>
            <a:r>
              <a:rPr lang="en-US" dirty="0" err="1"/>
              <a:t>Vandy</a:t>
            </a:r>
            <a:r>
              <a:rPr lang="en-US" dirty="0"/>
              <a:t> Rodrigues</a:t>
            </a:r>
          </a:p>
          <a:p>
            <a:r>
              <a:rPr lang="en-US" dirty="0"/>
              <a:t>Amit Agrawal</a:t>
            </a:r>
          </a:p>
          <a:p>
            <a:r>
              <a:rPr lang="en-US" dirty="0"/>
              <a:t>Jeff Barnes</a:t>
            </a:r>
          </a:p>
          <a:p>
            <a:r>
              <a:rPr lang="en-US" dirty="0"/>
              <a:t>Jeremy Peach</a:t>
            </a:r>
          </a:p>
          <a:p>
            <a:r>
              <a:rPr lang="en-US" dirty="0"/>
              <a:t>Sanjeev </a:t>
            </a:r>
            <a:r>
              <a:rPr lang="en-US" dirty="0" err="1"/>
              <a:t>Devarapalli</a:t>
            </a:r>
            <a:endParaRPr lang="en-US" dirty="0"/>
          </a:p>
          <a:p>
            <a:r>
              <a:rPr lang="en-US" dirty="0"/>
              <a:t>Will Johnson</a:t>
            </a:r>
          </a:p>
          <a:p>
            <a:endParaRPr lang="en-US" dirty="0"/>
          </a:p>
        </p:txBody>
      </p:sp>
      <p:sp>
        <p:nvSpPr>
          <p:cNvPr id="10" name="TextBox 9">
            <a:extLst>
              <a:ext uri="{FF2B5EF4-FFF2-40B4-BE49-F238E27FC236}">
                <a16:creationId xmlns:a16="http://schemas.microsoft.com/office/drawing/2014/main" id="{05F758F6-A012-4BFF-A617-A411F9FF1F0B}"/>
              </a:ext>
            </a:extLst>
          </p:cNvPr>
          <p:cNvSpPr txBox="1"/>
          <p:nvPr/>
        </p:nvSpPr>
        <p:spPr>
          <a:xfrm>
            <a:off x="4639733" y="1286933"/>
            <a:ext cx="4233333" cy="3053144"/>
          </a:xfrm>
          <a:prstGeom prst="rect">
            <a:avLst/>
          </a:prstGeom>
          <a:noFill/>
        </p:spPr>
        <p:txBody>
          <a:bodyPr wrap="square" lIns="182880" tIns="146304" rIns="182880" bIns="146304" rtlCol="0">
            <a:sp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Ryan Lowdermilk</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lang="en-US" sz="2800" dirty="0">
                <a:gradFill>
                  <a:gsLst>
                    <a:gs pos="1250">
                      <a:srgbClr val="505050"/>
                    </a:gs>
                    <a:gs pos="100000">
                      <a:srgbClr val="505050"/>
                    </a:gs>
                  </a:gsLst>
                  <a:lin ang="5400000" scaled="0"/>
                </a:gradFill>
                <a:latin typeface="Segoe UI Light"/>
              </a:rPr>
              <a:t>Sriram Ganapathy</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Gin</a:t>
            </a:r>
            <a:r>
              <a:rPr lang="en-US" sz="2800" dirty="0">
                <a:gradFill>
                  <a:gsLst>
                    <a:gs pos="1250">
                      <a:srgbClr val="505050"/>
                    </a:gs>
                    <a:gs pos="100000">
                      <a:srgbClr val="505050"/>
                    </a:gs>
                  </a:gsLst>
                  <a:lin ang="5400000" scaled="0"/>
                </a:gradFill>
                <a:latin typeface="Segoe UI Light"/>
              </a:rPr>
              <a:t>Siu Cheng</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Allan DaCosta Pinto</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lang="en-US" sz="2800" dirty="0">
                <a:gradFill>
                  <a:gsLst>
                    <a:gs pos="1250">
                      <a:srgbClr val="505050"/>
                    </a:gs>
                    <a:gs pos="100000">
                      <a:srgbClr val="505050"/>
                    </a:gs>
                  </a:gsLst>
                  <a:lin ang="5400000" scaled="0"/>
                </a:gradFill>
                <a:latin typeface="Segoe UI Light"/>
              </a:rPr>
              <a:t>Abha R Panchal</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lang="en-US" sz="2800" dirty="0">
                <a:gradFill>
                  <a:gsLst>
                    <a:gs pos="1250">
                      <a:srgbClr val="505050"/>
                    </a:gs>
                    <a:gs pos="100000">
                      <a:srgbClr val="505050"/>
                    </a:gs>
                  </a:gsLst>
                  <a:lin ang="5400000" scaled="0"/>
                </a:gradFill>
                <a:latin typeface="Segoe UI Light"/>
              </a:rPr>
              <a:t>Cheryl </a:t>
            </a:r>
            <a:r>
              <a:rPr lang="en-US" sz="2800" dirty="0" err="1">
                <a:gradFill>
                  <a:gsLst>
                    <a:gs pos="1250">
                      <a:srgbClr val="505050"/>
                    </a:gs>
                    <a:gs pos="100000">
                      <a:srgbClr val="505050"/>
                    </a:gs>
                  </a:gsLst>
                  <a:lin ang="5400000" scaled="0"/>
                </a:gradFill>
                <a:latin typeface="Segoe UI Light"/>
              </a:rPr>
              <a:t>Fichter</a:t>
            </a:r>
            <a:endParaRPr lang="en-US" sz="2800" dirty="0">
              <a:gradFill>
                <a:gsLst>
                  <a:gs pos="1250">
                    <a:srgbClr val="505050"/>
                  </a:gs>
                  <a:gs pos="100000">
                    <a:srgbClr val="505050"/>
                  </a:gs>
                </a:gsLst>
                <a:lin ang="5400000" scaled="0"/>
              </a:gradFill>
              <a:latin typeface="Segoe UI Light"/>
            </a:endParaRPr>
          </a:p>
        </p:txBody>
      </p:sp>
    </p:spTree>
    <p:extLst>
      <p:ext uri="{BB962C8B-B14F-4D97-AF65-F5344CB8AC3E}">
        <p14:creationId xmlns:p14="http://schemas.microsoft.com/office/powerpoint/2010/main" val="96448315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0"/>
          </p:nvPr>
        </p:nvSpPr>
        <p:spPr>
          <a:xfrm>
            <a:off x="269239" y="1161030"/>
            <a:ext cx="11548949" cy="960227"/>
          </a:xfrm>
        </p:spPr>
        <p:txBody>
          <a:bodyPr/>
          <a:lstStyle/>
          <a:p>
            <a:pPr marL="0" indent="0">
              <a:buNone/>
            </a:pPr>
            <a:r>
              <a:rPr lang="en-US" dirty="0"/>
              <a:t>Search engines are your friend! Plus, we’ve included several key links in the AI Challenges document to get you started.</a:t>
            </a:r>
          </a:p>
        </p:txBody>
      </p:sp>
      <p:sp>
        <p:nvSpPr>
          <p:cNvPr id="5" name="TextBox 4">
            <a:extLst>
              <a:ext uri="{FF2B5EF4-FFF2-40B4-BE49-F238E27FC236}">
                <a16:creationId xmlns:a16="http://schemas.microsoft.com/office/drawing/2014/main" id="{0DADFA8C-24AF-3540-80D8-FFEAB44EB08A}"/>
              </a:ext>
            </a:extLst>
          </p:cNvPr>
          <p:cNvSpPr txBox="1"/>
          <p:nvPr/>
        </p:nvSpPr>
        <p:spPr>
          <a:xfrm>
            <a:off x="478054" y="360886"/>
            <a:ext cx="9374176"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0" i="0" u="none" strike="noStrike" kern="120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latin typeface="Segoe UI Light" panose="020B0502040204020203" pitchFamily="34" charset="0"/>
                <a:ea typeface="+mn-ea"/>
                <a:cs typeface="Segoe UI Light" panose="020B0502040204020203" pitchFamily="34" charset="0"/>
              </a:rPr>
              <a:t>Finding Answers</a:t>
            </a:r>
          </a:p>
        </p:txBody>
      </p:sp>
      <p:pic>
        <p:nvPicPr>
          <p:cNvPr id="3" name="Picture 2">
            <a:extLst>
              <a:ext uri="{FF2B5EF4-FFF2-40B4-BE49-F238E27FC236}">
                <a16:creationId xmlns:a16="http://schemas.microsoft.com/office/drawing/2014/main" id="{0DD080F5-79C7-5F4C-AA72-4364AAA73A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79478" y="3098833"/>
            <a:ext cx="2928468" cy="2266565"/>
          </a:xfrm>
          <a:prstGeom prst="rect">
            <a:avLst/>
          </a:prstGeom>
        </p:spPr>
      </p:pic>
    </p:spTree>
    <p:extLst>
      <p:ext uri="{BB962C8B-B14F-4D97-AF65-F5344CB8AC3E}">
        <p14:creationId xmlns:p14="http://schemas.microsoft.com/office/powerpoint/2010/main" val="3216419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DB0AC3D-16B1-43FA-A495-5853A4B7BC97}"/>
              </a:ext>
            </a:extLst>
          </p:cNvPr>
          <p:cNvSpPr txBox="1"/>
          <p:nvPr/>
        </p:nvSpPr>
        <p:spPr>
          <a:xfrm>
            <a:off x="704087" y="317386"/>
            <a:ext cx="1078382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a:ln>
                  <a:noFill/>
                </a:ln>
                <a:solidFill>
                  <a:srgbClr val="002060"/>
                </a:solidFill>
                <a:effectLst/>
                <a:uLnTx/>
                <a:uFillTx/>
                <a:latin typeface="Segoe UI Light" panose="020B0502040204020203" pitchFamily="34" charset="0"/>
                <a:ea typeface="+mn-ea"/>
                <a:cs typeface="Segoe UI Light" panose="020B0502040204020203" pitchFamily="34" charset="0"/>
              </a:rPr>
              <a:t>DTA What the Hack?!</a:t>
            </a:r>
          </a:p>
        </p:txBody>
      </p:sp>
      <p:sp>
        <p:nvSpPr>
          <p:cNvPr id="7" name="TextBox 6">
            <a:extLst>
              <a:ext uri="{FF2B5EF4-FFF2-40B4-BE49-F238E27FC236}">
                <a16:creationId xmlns:a16="http://schemas.microsoft.com/office/drawing/2014/main" id="{BAFCAE5A-9CD9-4174-B276-7602652603E4}"/>
              </a:ext>
            </a:extLst>
          </p:cNvPr>
          <p:cNvSpPr txBox="1"/>
          <p:nvPr/>
        </p:nvSpPr>
        <p:spPr>
          <a:xfrm>
            <a:off x="1349010" y="2112189"/>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Chris Hallberg</a:t>
            </a:r>
          </a:p>
        </p:txBody>
      </p:sp>
      <p:sp>
        <p:nvSpPr>
          <p:cNvPr id="8" name="TextBox 7">
            <a:extLst>
              <a:ext uri="{FF2B5EF4-FFF2-40B4-BE49-F238E27FC236}">
                <a16:creationId xmlns:a16="http://schemas.microsoft.com/office/drawing/2014/main" id="{70BC1254-1437-412B-A0C4-F2AEC941EDA1}"/>
              </a:ext>
            </a:extLst>
          </p:cNvPr>
          <p:cNvSpPr txBox="1"/>
          <p:nvPr/>
        </p:nvSpPr>
        <p:spPr>
          <a:xfrm>
            <a:off x="2192454" y="2637499"/>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GM US Customer Success</a:t>
            </a:r>
          </a:p>
        </p:txBody>
      </p:sp>
      <p:sp>
        <p:nvSpPr>
          <p:cNvPr id="4" name="TextBox 3">
            <a:extLst>
              <a:ext uri="{FF2B5EF4-FFF2-40B4-BE49-F238E27FC236}">
                <a16:creationId xmlns:a16="http://schemas.microsoft.com/office/drawing/2014/main" id="{86FD6F58-EA11-412F-A4EF-045FDD6C8A48}"/>
              </a:ext>
            </a:extLst>
          </p:cNvPr>
          <p:cNvSpPr txBox="1"/>
          <p:nvPr/>
        </p:nvSpPr>
        <p:spPr>
          <a:xfrm>
            <a:off x="2927672" y="1364813"/>
            <a:ext cx="662730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rgbClr val="FFC000"/>
                </a:solidFill>
                <a:effectLst/>
                <a:uLnTx/>
                <a:uFillTx/>
                <a:latin typeface="Segoe UI Light" panose="020B0502040204020203" pitchFamily="34" charset="0"/>
                <a:ea typeface="+mn-ea"/>
                <a:cs typeface="Segoe UI Light" panose="020B0502040204020203" pitchFamily="34" charset="0"/>
              </a:rPr>
              <a:t>Executive Intro</a:t>
            </a:r>
          </a:p>
        </p:txBody>
      </p:sp>
      <p:sp>
        <p:nvSpPr>
          <p:cNvPr id="11" name="TextBox 10">
            <a:extLst>
              <a:ext uri="{FF2B5EF4-FFF2-40B4-BE49-F238E27FC236}">
                <a16:creationId xmlns:a16="http://schemas.microsoft.com/office/drawing/2014/main" id="{730D2516-AE11-40C5-8311-507F9FCBAB3B}"/>
              </a:ext>
            </a:extLst>
          </p:cNvPr>
          <p:cNvSpPr txBox="1"/>
          <p:nvPr/>
        </p:nvSpPr>
        <p:spPr>
          <a:xfrm>
            <a:off x="6356383" y="2099589"/>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Tony Surma</a:t>
            </a:r>
          </a:p>
        </p:txBody>
      </p:sp>
      <p:sp>
        <p:nvSpPr>
          <p:cNvPr id="13" name="TextBox 12">
            <a:extLst>
              <a:ext uri="{FF2B5EF4-FFF2-40B4-BE49-F238E27FC236}">
                <a16:creationId xmlns:a16="http://schemas.microsoft.com/office/drawing/2014/main" id="{533E6C56-6457-40E0-9DF4-742824DD22A6}"/>
              </a:ext>
            </a:extLst>
          </p:cNvPr>
          <p:cNvSpPr txBox="1"/>
          <p:nvPr/>
        </p:nvSpPr>
        <p:spPr>
          <a:xfrm>
            <a:off x="6704726" y="2622809"/>
            <a:ext cx="3338286" cy="461665"/>
          </a:xfrm>
          <a:prstGeom prst="rect">
            <a:avLst/>
          </a:prstGeom>
          <a:solidFill>
            <a:srgbClr val="002060"/>
          </a:solidFill>
        </p:spPr>
        <p:txBody>
          <a:bodyPr wrap="square" rtlCol="0" anchor="t">
            <a:spAutoFit/>
          </a:bodyPr>
          <a:lstStyle/>
          <a:p>
            <a:pPr algn="ctr">
              <a:defRPr/>
            </a:pPr>
            <a:r>
              <a:rPr lang="en-US" sz="2400" dirty="0">
                <a:solidFill>
                  <a:srgbClr val="FFFF00"/>
                </a:solidFill>
                <a:latin typeface="Calibri" panose="020F0502020204030204"/>
                <a:cs typeface="Calibri"/>
              </a:rPr>
              <a:t>US OCP</a:t>
            </a:r>
            <a:r>
              <a:rPr lang="en-US" sz="2400" dirty="0">
                <a:solidFill>
                  <a:srgbClr val="FFFF00"/>
                </a:solidFill>
                <a:cs typeface="Calibri"/>
              </a:rPr>
              <a:t> Chief Architect</a:t>
            </a:r>
            <a:endParaRPr lang="en-US" dirty="0"/>
          </a:p>
        </p:txBody>
      </p:sp>
      <p:sp>
        <p:nvSpPr>
          <p:cNvPr id="21" name="TextBox 20">
            <a:extLst>
              <a:ext uri="{FF2B5EF4-FFF2-40B4-BE49-F238E27FC236}">
                <a16:creationId xmlns:a16="http://schemas.microsoft.com/office/drawing/2014/main" id="{D6D478F9-A0BA-46F8-839C-FD5A30327CB6}"/>
              </a:ext>
            </a:extLst>
          </p:cNvPr>
          <p:cNvSpPr txBox="1"/>
          <p:nvPr/>
        </p:nvSpPr>
        <p:spPr>
          <a:xfrm>
            <a:off x="6372982" y="401411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prstClr val="black"/>
                </a:solidFill>
                <a:latin typeface="Segoe UI" panose="020B0502040204020203" pitchFamily="34" charset="0"/>
                <a:cs typeface="Segoe UI" panose="020B0502040204020203" pitchFamily="34" charset="0"/>
              </a:rPr>
              <a:t>Gaurav Hind</a:t>
            </a:r>
            <a:endPar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7F6FB13C-7E4B-4F65-B2AF-B2980F7F4330}"/>
              </a:ext>
            </a:extLst>
          </p:cNvPr>
          <p:cNvSpPr txBox="1"/>
          <p:nvPr/>
        </p:nvSpPr>
        <p:spPr>
          <a:xfrm>
            <a:off x="6721325" y="4537338"/>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a:solidFill>
                  <a:srgbClr val="FFFF00"/>
                </a:solidFill>
                <a:latin typeface="Calibri" panose="020F0502020204030204"/>
              </a:rPr>
              <a:t>CSA Director</a:t>
            </a:r>
            <a:r>
              <a:rPr kumimoji="0" lang="en-US" sz="2400" b="0" i="0" u="none" strike="noStrike" kern="1200" cap="none" spc="0" normalizeH="0" baseline="0" noProof="0">
                <a:ln>
                  <a:noFill/>
                </a:ln>
                <a:solidFill>
                  <a:srgbClr val="FFFF00"/>
                </a:solidFill>
                <a:effectLst/>
                <a:uLnTx/>
                <a:uFillTx/>
                <a:latin typeface="Calibri" panose="020F0502020204030204"/>
                <a:ea typeface="+mn-ea"/>
                <a:cs typeface="+mn-cs"/>
              </a:rPr>
              <a:t> – US FSI</a:t>
            </a:r>
          </a:p>
        </p:txBody>
      </p:sp>
      <p:sp>
        <p:nvSpPr>
          <p:cNvPr id="12" name="TextBox 11">
            <a:extLst>
              <a:ext uri="{FF2B5EF4-FFF2-40B4-BE49-F238E27FC236}">
                <a16:creationId xmlns:a16="http://schemas.microsoft.com/office/drawing/2014/main" id="{0902D50E-4F75-47DC-9A0F-870301FF0B3E}"/>
              </a:ext>
            </a:extLst>
          </p:cNvPr>
          <p:cNvSpPr txBox="1"/>
          <p:nvPr/>
        </p:nvSpPr>
        <p:spPr>
          <a:xfrm>
            <a:off x="3331641" y="5561438"/>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a:solidFill>
                  <a:prstClr val="black"/>
                </a:solidFill>
                <a:latin typeface="Segoe UI" panose="020B0502040204020203" pitchFamily="34" charset="0"/>
                <a:cs typeface="Segoe UI" panose="020B0502040204020203" pitchFamily="34" charset="0"/>
              </a:rPr>
              <a:t>Jeff Fattic</a:t>
            </a:r>
            <a:endParaRPr kumimoji="0" lang="en-US" sz="2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TextBox 13">
            <a:extLst>
              <a:ext uri="{FF2B5EF4-FFF2-40B4-BE49-F238E27FC236}">
                <a16:creationId xmlns:a16="http://schemas.microsoft.com/office/drawing/2014/main" id="{3199A5A9-FE38-4D10-BE46-311EF361B674}"/>
              </a:ext>
            </a:extLst>
          </p:cNvPr>
          <p:cNvSpPr txBox="1"/>
          <p:nvPr/>
        </p:nvSpPr>
        <p:spPr>
          <a:xfrm>
            <a:off x="3679984" y="6084658"/>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00"/>
                </a:solidFill>
                <a:effectLst/>
                <a:uLnTx/>
                <a:uFillTx/>
                <a:latin typeface="Calibri" panose="020F0502020204030204"/>
                <a:ea typeface="+mn-ea"/>
                <a:cs typeface="+mn-cs"/>
              </a:rPr>
              <a:t>CSA Director – </a:t>
            </a:r>
            <a:r>
              <a:rPr kumimoji="0" lang="en-US" b="0" i="0" u="none" strike="noStrike" kern="1200" cap="none" spc="0" normalizeH="0" baseline="0" noProof="0">
                <a:ln>
                  <a:noFill/>
                </a:ln>
                <a:solidFill>
                  <a:srgbClr val="FFFF00"/>
                </a:solidFill>
                <a:effectLst/>
                <a:uLnTx/>
                <a:uFillTx/>
                <a:latin typeface="Calibri" panose="020F0502020204030204"/>
                <a:ea typeface="+mn-ea"/>
                <a:cs typeface="+mn-cs"/>
              </a:rPr>
              <a:t>US Healthcare</a:t>
            </a:r>
            <a:endParaRPr kumimoji="0" lang="en-US" sz="2400" b="0" i="0" u="none" strike="noStrike" kern="1200" cap="none" spc="0" normalizeH="0" baseline="0" noProof="0">
              <a:ln>
                <a:noFill/>
              </a:ln>
              <a:solidFill>
                <a:srgbClr val="FFFF0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1302A154-2A17-4B3B-91F9-333E90556A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83985" y="2040935"/>
            <a:ext cx="1295078" cy="1295078"/>
          </a:xfrm>
          <a:prstGeom prst="rect">
            <a:avLst/>
          </a:prstGeom>
        </p:spPr>
      </p:pic>
      <p:pic>
        <p:nvPicPr>
          <p:cNvPr id="5" name="Picture 4">
            <a:extLst>
              <a:ext uri="{FF2B5EF4-FFF2-40B4-BE49-F238E27FC236}">
                <a16:creationId xmlns:a16="http://schemas.microsoft.com/office/drawing/2014/main" id="{ACE53D63-D6F7-4D00-81AA-6D7D14BD911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0183" y="2137414"/>
            <a:ext cx="1277655" cy="1295078"/>
          </a:xfrm>
          <a:prstGeom prst="rect">
            <a:avLst/>
          </a:prstGeom>
        </p:spPr>
      </p:pic>
      <p:pic>
        <p:nvPicPr>
          <p:cNvPr id="6" name="Picture 5">
            <a:extLst>
              <a:ext uri="{FF2B5EF4-FFF2-40B4-BE49-F238E27FC236}">
                <a16:creationId xmlns:a16="http://schemas.microsoft.com/office/drawing/2014/main" id="{BDA23070-B085-44B3-8776-6A5A204608D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83985" y="3785728"/>
            <a:ext cx="1301285" cy="1319193"/>
          </a:xfrm>
          <a:prstGeom prst="rect">
            <a:avLst/>
          </a:prstGeom>
        </p:spPr>
      </p:pic>
      <p:pic>
        <p:nvPicPr>
          <p:cNvPr id="9" name="Picture 8">
            <a:extLst>
              <a:ext uri="{FF2B5EF4-FFF2-40B4-BE49-F238E27FC236}">
                <a16:creationId xmlns:a16="http://schemas.microsoft.com/office/drawing/2014/main" id="{D9AA3069-E29D-4C28-BF0A-7F32D7104B1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48177" y="5466982"/>
            <a:ext cx="1306900" cy="1330880"/>
          </a:xfrm>
          <a:prstGeom prst="rect">
            <a:avLst/>
          </a:prstGeom>
        </p:spPr>
      </p:pic>
      <p:pic>
        <p:nvPicPr>
          <p:cNvPr id="3" name="Picture 2">
            <a:extLst>
              <a:ext uri="{FF2B5EF4-FFF2-40B4-BE49-F238E27FC236}">
                <a16:creationId xmlns:a16="http://schemas.microsoft.com/office/drawing/2014/main" id="{7C3722CC-9CB8-4A20-A746-86ACE8B63440}"/>
              </a:ext>
            </a:extLst>
          </p:cNvPr>
          <p:cNvPicPr>
            <a:picLocks noChangeAspect="1"/>
          </p:cNvPicPr>
          <p:nvPr/>
        </p:nvPicPr>
        <p:blipFill>
          <a:blip r:embed="rId7"/>
          <a:stretch>
            <a:fillRect/>
          </a:stretch>
        </p:blipFill>
        <p:spPr>
          <a:xfrm>
            <a:off x="4205418" y="3875466"/>
            <a:ext cx="1274254" cy="1274254"/>
          </a:xfrm>
          <a:prstGeom prst="rect">
            <a:avLst/>
          </a:prstGeom>
        </p:spPr>
      </p:pic>
      <p:sp>
        <p:nvSpPr>
          <p:cNvPr id="17" name="TextBox 16">
            <a:extLst>
              <a:ext uri="{FF2B5EF4-FFF2-40B4-BE49-F238E27FC236}">
                <a16:creationId xmlns:a16="http://schemas.microsoft.com/office/drawing/2014/main" id="{2E78AEEC-3F68-4E9F-AB43-4C188F9DA1D2}"/>
              </a:ext>
            </a:extLst>
          </p:cNvPr>
          <p:cNvSpPr txBox="1"/>
          <p:nvPr/>
        </p:nvSpPr>
        <p:spPr>
          <a:xfrm>
            <a:off x="611644" y="4537337"/>
            <a:ext cx="3338286" cy="461665"/>
          </a:xfrm>
          <a:prstGeom prst="rect">
            <a:avLst/>
          </a:prstGeom>
          <a:solidFill>
            <a:srgbClr val="00206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rPr>
              <a:t>Director – </a:t>
            </a:r>
            <a:r>
              <a:rPr lang="en-US" sz="2000" dirty="0">
                <a:solidFill>
                  <a:srgbClr val="FFFF00"/>
                </a:solidFill>
                <a:latin typeface="Calibri" panose="020F0502020204030204"/>
              </a:rPr>
              <a:t>US National CSA</a:t>
            </a:r>
            <a:endParaRPr kumimoji="0" lang="en-US" sz="2400" b="0" i="0" u="none" strike="noStrike" kern="1200" cap="none" spc="0" normalizeH="0" baseline="0" noProof="0" dirty="0">
              <a:ln>
                <a:noFill/>
              </a:ln>
              <a:solidFill>
                <a:srgbClr val="FFFF00"/>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BBEA5831-6CE6-402B-9650-44058D719046}"/>
              </a:ext>
            </a:extLst>
          </p:cNvPr>
          <p:cNvSpPr txBox="1"/>
          <p:nvPr/>
        </p:nvSpPr>
        <p:spPr>
          <a:xfrm>
            <a:off x="342163" y="3912802"/>
            <a:ext cx="400594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Segoe UI" panose="020B0502040204020203" pitchFamily="34" charset="0"/>
                <a:cs typeface="Segoe UI" panose="020B0502040204020203" pitchFamily="34" charset="0"/>
              </a:rPr>
              <a:t>Tom DeFeo</a:t>
            </a:r>
            <a:endParaRPr kumimoji="0" lang="en-US" sz="28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996487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
            <a:extLst>
              <a:ext uri="{FF2B5EF4-FFF2-40B4-BE49-F238E27FC236}">
                <a16:creationId xmlns:a16="http://schemas.microsoft.com/office/drawing/2014/main" id="{27E32148-7386-4D10-84A4-3A3A9604A6A6}"/>
              </a:ext>
            </a:extLst>
          </p:cNvPr>
          <p:cNvSpPr txBox="1">
            <a:spLocks/>
          </p:cNvSpPr>
          <p:nvPr/>
        </p:nvSpPr>
        <p:spPr>
          <a:xfrm>
            <a:off x="3870032" y="1690748"/>
            <a:ext cx="5287524" cy="1408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solidFill>
                  <a:prstClr val="black"/>
                </a:solidFill>
                <a:latin typeface="Segoe UI Light" panose="020B0502040204020203" pitchFamily="34" charset="0"/>
                <a:cs typeface="Segoe UI Light" panose="020B0502040204020203" pitchFamily="34" charset="0"/>
              </a:rPr>
              <a:t>Kamran </a:t>
            </a:r>
            <a:r>
              <a:rPr lang="en-US" dirty="0" err="1">
                <a:solidFill>
                  <a:prstClr val="black"/>
                </a:solidFill>
                <a:latin typeface="Segoe UI Light" panose="020B0502040204020203" pitchFamily="34" charset="0"/>
                <a:cs typeface="Segoe UI Light" panose="020B0502040204020203" pitchFamily="34" charset="0"/>
              </a:rPr>
              <a:t>Bhurgri</a:t>
            </a:r>
            <a:r>
              <a:rPr lang="en-US" dirty="0">
                <a:solidFill>
                  <a:prstClr val="black"/>
                </a:solidFill>
                <a:latin typeface="Segoe UI Light" panose="020B0502040204020203" pitchFamily="34" charset="0"/>
                <a:cs typeface="Segoe UI Light" panose="020B0502040204020203" pitchFamily="34" charset="0"/>
              </a:rPr>
              <a:t>, Rich Ross, Ryan Berry, Dave McKinstry</a:t>
            </a: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1FCC07-13BB-4D89-A7F3-2D2888C93BE6}"/>
              </a:ext>
            </a:extLst>
          </p:cNvPr>
          <p:cNvSpPr>
            <a:spLocks noGrp="1"/>
          </p:cNvSpPr>
          <p:nvPr>
            <p:ph type="title"/>
          </p:nvPr>
        </p:nvSpPr>
        <p:spPr>
          <a:xfrm>
            <a:off x="535487" y="373514"/>
            <a:ext cx="9040906" cy="1325563"/>
          </a:xfrm>
        </p:spPr>
        <p:txBody>
          <a:bodyPr>
            <a:normAutofit/>
          </a:bodyPr>
          <a:lstStyle/>
          <a:p>
            <a:r>
              <a:rPr lang="en-US" sz="6600" dirty="0">
                <a:solidFill>
                  <a:srgbClr val="002060"/>
                </a:solidFill>
                <a:latin typeface="Segoe UI Semilight" panose="020B0402040204020203" pitchFamily="34" charset="0"/>
                <a:cs typeface="Segoe UI Semilight" panose="020B0402040204020203" pitchFamily="34" charset="0"/>
              </a:rPr>
              <a:t>Thank you !!!</a:t>
            </a:r>
          </a:p>
        </p:txBody>
      </p:sp>
      <p:sp>
        <p:nvSpPr>
          <p:cNvPr id="9" name="Content Placeholder 2">
            <a:extLst>
              <a:ext uri="{FF2B5EF4-FFF2-40B4-BE49-F238E27FC236}">
                <a16:creationId xmlns:a16="http://schemas.microsoft.com/office/drawing/2014/main" id="{060631D9-8E6D-491C-A987-85C0BAFEBE9A}"/>
              </a:ext>
            </a:extLst>
          </p:cNvPr>
          <p:cNvSpPr txBox="1">
            <a:spLocks/>
          </p:cNvSpPr>
          <p:nvPr/>
        </p:nvSpPr>
        <p:spPr>
          <a:xfrm>
            <a:off x="7162813" y="201089"/>
            <a:ext cx="4263294" cy="94471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Chief Wranglers:</a:t>
            </a:r>
          </a:p>
          <a:p>
            <a:pPr marL="457200" marR="0" lvl="1" indent="0" algn="r"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Gino Filicetti and Peter Laudati</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12" name="Picture 11">
            <a:extLst>
              <a:ext uri="{FF2B5EF4-FFF2-40B4-BE49-F238E27FC236}">
                <a16:creationId xmlns:a16="http://schemas.microsoft.com/office/drawing/2014/main" id="{3F26F141-269D-4E24-A0F8-58AB8FEEAD8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188060" y="764608"/>
            <a:ext cx="1150380" cy="1150380"/>
          </a:xfrm>
          <a:prstGeom prst="rect">
            <a:avLst/>
          </a:prstGeom>
        </p:spPr>
      </p:pic>
      <p:sp>
        <p:nvSpPr>
          <p:cNvPr id="28" name="Content Placeholder 2">
            <a:extLst>
              <a:ext uri="{FF2B5EF4-FFF2-40B4-BE49-F238E27FC236}">
                <a16:creationId xmlns:a16="http://schemas.microsoft.com/office/drawing/2014/main" id="{2AC5DA76-89CA-4061-9A51-AD190E686771}"/>
              </a:ext>
            </a:extLst>
          </p:cNvPr>
          <p:cNvSpPr txBox="1">
            <a:spLocks/>
          </p:cNvSpPr>
          <p:nvPr/>
        </p:nvSpPr>
        <p:spPr>
          <a:xfrm>
            <a:off x="107493" y="1432349"/>
            <a:ext cx="6956021" cy="94471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DTA </a:t>
            </a:r>
            <a:r>
              <a:rPr lang="en-US" b="1" dirty="0">
                <a:solidFill>
                  <a:srgbClr val="FFC000"/>
                </a:solidFill>
                <a:latin typeface="Segoe UI Light" panose="020B0502040204020203" pitchFamily="34" charset="0"/>
                <a:cs typeface="Segoe UI Light" panose="020B0502040204020203" pitchFamily="34" charset="0"/>
              </a:rPr>
              <a:t>What the Hack </a:t>
            </a:r>
            <a:r>
              <a:rPr kumimoji="0" lang="en-US" sz="2400" b="1" i="0" u="none" strike="noStrike" kern="1200" cap="none" spc="0" normalizeH="0" baseline="0" noProof="0" dirty="0">
                <a:ln>
                  <a:noFill/>
                </a:ln>
                <a:solidFill>
                  <a:srgbClr val="FFC000"/>
                </a:solidFill>
                <a:effectLst/>
                <a:uLnTx/>
                <a:uFillTx/>
                <a:latin typeface="Segoe UI Light" panose="020B0502040204020203" pitchFamily="34" charset="0"/>
                <a:ea typeface="+mn-ea"/>
                <a:cs typeface="Segoe UI Light" panose="020B0502040204020203" pitchFamily="34" charset="0"/>
              </a:rPr>
              <a:t>Contributors:</a:t>
            </a:r>
            <a:endPar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1"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29" name="Content Placeholder 2">
            <a:extLst>
              <a:ext uri="{FF2B5EF4-FFF2-40B4-BE49-F238E27FC236}">
                <a16:creationId xmlns:a16="http://schemas.microsoft.com/office/drawing/2014/main" id="{5CB88A57-20BF-41C6-8A8F-B3F9BE9643BF}"/>
              </a:ext>
            </a:extLst>
          </p:cNvPr>
          <p:cNvSpPr txBox="1">
            <a:spLocks/>
          </p:cNvSpPr>
          <p:nvPr/>
        </p:nvSpPr>
        <p:spPr>
          <a:xfrm>
            <a:off x="3870032" y="2572425"/>
            <a:ext cx="5287524" cy="1408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solidFill>
                  <a:prstClr val="black"/>
                </a:solidFill>
                <a:latin typeface="Segoe UI Light" panose="020B0502040204020203" pitchFamily="34" charset="0"/>
                <a:cs typeface="Segoe UI Light" panose="020B0502040204020203" pitchFamily="34" charset="0"/>
              </a:rPr>
              <a:t>Laura </a:t>
            </a:r>
            <a:r>
              <a:rPr lang="en-US" dirty="0" err="1">
                <a:solidFill>
                  <a:prstClr val="black"/>
                </a:solidFill>
                <a:latin typeface="Segoe UI Light" panose="020B0502040204020203" pitchFamily="34" charset="0"/>
                <a:cs typeface="Segoe UI Light" panose="020B0502040204020203" pitchFamily="34" charset="0"/>
              </a:rPr>
              <a:t>Edell</a:t>
            </a: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Diana Phillips,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1" name="Content Placeholder 2">
            <a:extLst>
              <a:ext uri="{FF2B5EF4-FFF2-40B4-BE49-F238E27FC236}">
                <a16:creationId xmlns:a16="http://schemas.microsoft.com/office/drawing/2014/main" id="{4BB63989-BDD9-4CB7-89A7-7D33287F5D70}"/>
              </a:ext>
            </a:extLst>
          </p:cNvPr>
          <p:cNvSpPr txBox="1">
            <a:spLocks/>
          </p:cNvSpPr>
          <p:nvPr/>
        </p:nvSpPr>
        <p:spPr>
          <a:xfrm>
            <a:off x="3870032" y="4482734"/>
            <a:ext cx="5287524" cy="1408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Israel </a:t>
            </a:r>
            <a:r>
              <a:rPr lang="en-US" dirty="0" err="1">
                <a:solidFill>
                  <a:prstClr val="black"/>
                </a:solidFill>
                <a:latin typeface="Segoe UI Light" panose="020B0502040204020203" pitchFamily="34" charset="0"/>
                <a:cs typeface="Segoe UI Light" panose="020B0502040204020203" pitchFamily="34" charset="0"/>
              </a:rPr>
              <a:t>Ekpo</a:t>
            </a:r>
            <a:r>
              <a:rPr lang="en-US" dirty="0">
                <a:solidFill>
                  <a:prstClr val="black"/>
                </a:solidFill>
                <a:latin typeface="Segoe UI Light" panose="020B0502040204020203" pitchFamily="34" charset="0"/>
                <a:cs typeface="Segoe UI Light" panose="020B0502040204020203" pitchFamily="34" charset="0"/>
              </a:rPr>
              <a:t>, Sowmyan Chullikkattil, Peter Laudati, Gino Filicetti</a:t>
            </a: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2" name="Content Placeholder 2">
            <a:extLst>
              <a:ext uri="{FF2B5EF4-FFF2-40B4-BE49-F238E27FC236}">
                <a16:creationId xmlns:a16="http://schemas.microsoft.com/office/drawing/2014/main" id="{5B406F5F-2096-426D-9426-3C5E94100294}"/>
              </a:ext>
            </a:extLst>
          </p:cNvPr>
          <p:cNvSpPr txBox="1">
            <a:spLocks/>
          </p:cNvSpPr>
          <p:nvPr/>
        </p:nvSpPr>
        <p:spPr>
          <a:xfrm>
            <a:off x="3870032" y="3937790"/>
            <a:ext cx="5287524" cy="1408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lang="en-US" dirty="0">
                <a:solidFill>
                  <a:prstClr val="black"/>
                </a:solidFill>
                <a:latin typeface="Segoe UI Light" panose="020B0502040204020203" pitchFamily="34" charset="0"/>
                <a:cs typeface="Segoe UI Light" panose="020B0502040204020203" pitchFamily="34" charset="0"/>
              </a:rPr>
              <a:t>Patrick El-Azem, Neelam Gupta</a:t>
            </a: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2050" name="Picture 2" descr="Image result for shout out images">
            <a:extLst>
              <a:ext uri="{FF2B5EF4-FFF2-40B4-BE49-F238E27FC236}">
                <a16:creationId xmlns:a16="http://schemas.microsoft.com/office/drawing/2014/main" id="{57F03BB4-C9E2-4D53-90EE-1A40D9F7667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72376" y="4842509"/>
            <a:ext cx="2495550" cy="18288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777B1C4C-A2E2-4532-8DB8-2096591C8B4A}"/>
              </a:ext>
            </a:extLst>
          </p:cNvPr>
          <p:cNvSpPr txBox="1"/>
          <p:nvPr/>
        </p:nvSpPr>
        <p:spPr>
          <a:xfrm>
            <a:off x="8776870" y="2839997"/>
            <a:ext cx="3105878" cy="646331"/>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LT Sponsors:</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Chris Hallberg &amp; </a:t>
            </a:r>
            <a:r>
              <a:rPr lang="en-US" dirty="0">
                <a:solidFill>
                  <a:prstClr val="black"/>
                </a:solidFill>
                <a:latin typeface="Segoe UI Light" panose="020B0502040204020203" pitchFamily="34" charset="0"/>
                <a:cs typeface="Segoe UI Light" panose="020B0502040204020203" pitchFamily="34" charset="0"/>
              </a:rPr>
              <a:t>Tony Surma</a:t>
            </a:r>
            <a:endParaRPr kumimoji="0" lang="en-US" sz="1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sp>
        <p:nvSpPr>
          <p:cNvPr id="34" name="Content Placeholder 2">
            <a:extLst>
              <a:ext uri="{FF2B5EF4-FFF2-40B4-BE49-F238E27FC236}">
                <a16:creationId xmlns:a16="http://schemas.microsoft.com/office/drawing/2014/main" id="{F68C6A3D-43BD-40FA-9FD4-142AAF3FF98B}"/>
              </a:ext>
            </a:extLst>
          </p:cNvPr>
          <p:cNvSpPr txBox="1">
            <a:spLocks/>
          </p:cNvSpPr>
          <p:nvPr/>
        </p:nvSpPr>
        <p:spPr>
          <a:xfrm>
            <a:off x="3870032" y="5441016"/>
            <a:ext cx="5287524" cy="14088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Todd Van </a:t>
            </a:r>
            <a:r>
              <a:rPr kumimoji="0" lang="en-US" sz="2400" b="0" i="0" u="none" strike="noStrike" kern="1200" cap="none" spc="0" normalizeH="0" baseline="0" noProof="0" dirty="0" err="1">
                <a:ln>
                  <a:noFill/>
                </a:ln>
                <a:solidFill>
                  <a:prstClr val="black"/>
                </a:solidFill>
                <a:effectLst/>
                <a:uLnTx/>
                <a:uFillTx/>
                <a:latin typeface="Segoe UI Light" panose="020B0502040204020203" pitchFamily="34" charset="0"/>
                <a:ea typeface="+mn-ea"/>
                <a:cs typeface="Segoe UI Light" panose="020B0502040204020203" pitchFamily="34" charset="0"/>
              </a:rPr>
              <a:t>Nurden</a:t>
            </a:r>
            <a:r>
              <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 Gaurav Hind, Jeff Fattic, Jeff Lear</a:t>
            </a: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45720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24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pic>
        <p:nvPicPr>
          <p:cNvPr id="7" name="Picture 6">
            <a:extLst>
              <a:ext uri="{FF2B5EF4-FFF2-40B4-BE49-F238E27FC236}">
                <a16:creationId xmlns:a16="http://schemas.microsoft.com/office/drawing/2014/main" id="{C00B361A-6878-4861-AB20-88EEABF8322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633384" y="3599836"/>
            <a:ext cx="1143000" cy="1143000"/>
          </a:xfrm>
          <a:prstGeom prst="rect">
            <a:avLst/>
          </a:prstGeom>
        </p:spPr>
      </p:pic>
      <p:pic>
        <p:nvPicPr>
          <p:cNvPr id="8" name="Picture 7">
            <a:extLst>
              <a:ext uri="{FF2B5EF4-FFF2-40B4-BE49-F238E27FC236}">
                <a16:creationId xmlns:a16="http://schemas.microsoft.com/office/drawing/2014/main" id="{95BFD8EE-5F52-490D-A054-0D324F841B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377152" y="3599836"/>
            <a:ext cx="1142999" cy="1159612"/>
          </a:xfrm>
          <a:prstGeom prst="rect">
            <a:avLst/>
          </a:prstGeom>
        </p:spPr>
      </p:pic>
      <p:pic>
        <p:nvPicPr>
          <p:cNvPr id="10" name="Picture 9">
            <a:extLst>
              <a:ext uri="{FF2B5EF4-FFF2-40B4-BE49-F238E27FC236}">
                <a16:creationId xmlns:a16="http://schemas.microsoft.com/office/drawing/2014/main" id="{9E6D62BD-E11D-4073-B6CB-06540C42023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927337" y="783159"/>
            <a:ext cx="1137844" cy="1137844"/>
          </a:xfrm>
          <a:prstGeom prst="rect">
            <a:avLst/>
          </a:prstGeom>
        </p:spPr>
      </p:pic>
      <p:pic>
        <p:nvPicPr>
          <p:cNvPr id="35" name="Picture 34">
            <a:extLst>
              <a:ext uri="{FF2B5EF4-FFF2-40B4-BE49-F238E27FC236}">
                <a16:creationId xmlns:a16="http://schemas.microsoft.com/office/drawing/2014/main" id="{3D28872E-F1D8-4D3B-95DD-8B413BCD79B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556150" y="5808202"/>
            <a:ext cx="837649" cy="849176"/>
          </a:xfrm>
          <a:prstGeom prst="rect">
            <a:avLst/>
          </a:prstGeom>
        </p:spPr>
      </p:pic>
      <p:pic>
        <p:nvPicPr>
          <p:cNvPr id="36" name="Picture 35">
            <a:extLst>
              <a:ext uri="{FF2B5EF4-FFF2-40B4-BE49-F238E27FC236}">
                <a16:creationId xmlns:a16="http://schemas.microsoft.com/office/drawing/2014/main" id="{64BA1CA6-6B9C-4902-82A1-DAC582640CB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437961" y="5812043"/>
            <a:ext cx="830103" cy="845335"/>
          </a:xfrm>
          <a:prstGeom prst="rect">
            <a:avLst/>
          </a:prstGeom>
        </p:spPr>
      </p:pic>
      <p:pic>
        <p:nvPicPr>
          <p:cNvPr id="37" name="Picture 36">
            <a:extLst>
              <a:ext uri="{FF2B5EF4-FFF2-40B4-BE49-F238E27FC236}">
                <a16:creationId xmlns:a16="http://schemas.microsoft.com/office/drawing/2014/main" id="{D93375A2-07AA-4E38-85D7-4EAA4BDFB6D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316286" y="5811037"/>
            <a:ext cx="837649" cy="833842"/>
          </a:xfrm>
          <a:prstGeom prst="rect">
            <a:avLst/>
          </a:prstGeom>
        </p:spPr>
      </p:pic>
      <p:pic>
        <p:nvPicPr>
          <p:cNvPr id="38" name="Picture 37">
            <a:extLst>
              <a:ext uri="{FF2B5EF4-FFF2-40B4-BE49-F238E27FC236}">
                <a16:creationId xmlns:a16="http://schemas.microsoft.com/office/drawing/2014/main" id="{7AE57E3E-EDEF-49D2-A863-65E4DB3F2CF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78796" y="5807229"/>
            <a:ext cx="852950" cy="837650"/>
          </a:xfrm>
          <a:prstGeom prst="rect">
            <a:avLst/>
          </a:prstGeom>
        </p:spPr>
      </p:pic>
      <p:pic>
        <p:nvPicPr>
          <p:cNvPr id="3" name="Picture 2">
            <a:extLst>
              <a:ext uri="{FF2B5EF4-FFF2-40B4-BE49-F238E27FC236}">
                <a16:creationId xmlns:a16="http://schemas.microsoft.com/office/drawing/2014/main" id="{07A552EB-9054-4B2E-8381-437E30A9CC4E}"/>
              </a:ext>
            </a:extLst>
          </p:cNvPr>
          <p:cNvPicPr>
            <a:picLocks noChangeAspect="1"/>
          </p:cNvPicPr>
          <p:nvPr/>
        </p:nvPicPr>
        <p:blipFill>
          <a:blip r:embed="rId11"/>
          <a:stretch>
            <a:fillRect/>
          </a:stretch>
        </p:blipFill>
        <p:spPr>
          <a:xfrm>
            <a:off x="668784" y="2110294"/>
            <a:ext cx="841458" cy="837650"/>
          </a:xfrm>
          <a:prstGeom prst="rect">
            <a:avLst/>
          </a:prstGeom>
        </p:spPr>
      </p:pic>
      <p:pic>
        <p:nvPicPr>
          <p:cNvPr id="4" name="Picture 3">
            <a:extLst>
              <a:ext uri="{FF2B5EF4-FFF2-40B4-BE49-F238E27FC236}">
                <a16:creationId xmlns:a16="http://schemas.microsoft.com/office/drawing/2014/main" id="{8901EA15-2FD1-4A28-83B1-501D4077CBF6}"/>
              </a:ext>
            </a:extLst>
          </p:cNvPr>
          <p:cNvPicPr>
            <a:picLocks noChangeAspect="1"/>
          </p:cNvPicPr>
          <p:nvPr/>
        </p:nvPicPr>
        <p:blipFill>
          <a:blip r:embed="rId12"/>
          <a:stretch>
            <a:fillRect/>
          </a:stretch>
        </p:blipFill>
        <p:spPr>
          <a:xfrm>
            <a:off x="1551152" y="2110294"/>
            <a:ext cx="815309" cy="819066"/>
          </a:xfrm>
          <a:prstGeom prst="rect">
            <a:avLst/>
          </a:prstGeom>
        </p:spPr>
      </p:pic>
      <p:pic>
        <p:nvPicPr>
          <p:cNvPr id="5" name="Picture 4">
            <a:extLst>
              <a:ext uri="{FF2B5EF4-FFF2-40B4-BE49-F238E27FC236}">
                <a16:creationId xmlns:a16="http://schemas.microsoft.com/office/drawing/2014/main" id="{03945D8D-6ABD-4C86-B8D2-8EA438D23EF7}"/>
              </a:ext>
            </a:extLst>
          </p:cNvPr>
          <p:cNvPicPr>
            <a:picLocks noChangeAspect="1"/>
          </p:cNvPicPr>
          <p:nvPr/>
        </p:nvPicPr>
        <p:blipFill>
          <a:blip r:embed="rId13"/>
          <a:stretch>
            <a:fillRect/>
          </a:stretch>
        </p:blipFill>
        <p:spPr>
          <a:xfrm>
            <a:off x="2399625" y="2100762"/>
            <a:ext cx="837649" cy="837649"/>
          </a:xfrm>
          <a:prstGeom prst="rect">
            <a:avLst/>
          </a:prstGeom>
        </p:spPr>
      </p:pic>
      <p:pic>
        <p:nvPicPr>
          <p:cNvPr id="6" name="Picture 5">
            <a:extLst>
              <a:ext uri="{FF2B5EF4-FFF2-40B4-BE49-F238E27FC236}">
                <a16:creationId xmlns:a16="http://schemas.microsoft.com/office/drawing/2014/main" id="{EC41635C-83C3-426B-8A80-A19A3C135A2D}"/>
              </a:ext>
            </a:extLst>
          </p:cNvPr>
          <p:cNvPicPr>
            <a:picLocks noChangeAspect="1"/>
          </p:cNvPicPr>
          <p:nvPr/>
        </p:nvPicPr>
        <p:blipFill>
          <a:blip r:embed="rId14"/>
          <a:stretch>
            <a:fillRect/>
          </a:stretch>
        </p:blipFill>
        <p:spPr>
          <a:xfrm>
            <a:off x="3298685" y="2105856"/>
            <a:ext cx="827972" cy="831770"/>
          </a:xfrm>
          <a:prstGeom prst="rect">
            <a:avLst/>
          </a:prstGeom>
        </p:spPr>
      </p:pic>
      <p:pic>
        <p:nvPicPr>
          <p:cNvPr id="11" name="Picture 10">
            <a:extLst>
              <a:ext uri="{FF2B5EF4-FFF2-40B4-BE49-F238E27FC236}">
                <a16:creationId xmlns:a16="http://schemas.microsoft.com/office/drawing/2014/main" id="{79ECC796-6015-4621-948A-E687D7C09715}"/>
              </a:ext>
            </a:extLst>
          </p:cNvPr>
          <p:cNvPicPr>
            <a:picLocks noChangeAspect="1"/>
          </p:cNvPicPr>
          <p:nvPr/>
        </p:nvPicPr>
        <p:blipFill>
          <a:blip r:embed="rId15"/>
          <a:stretch>
            <a:fillRect/>
          </a:stretch>
        </p:blipFill>
        <p:spPr>
          <a:xfrm>
            <a:off x="668204" y="3007680"/>
            <a:ext cx="844991" cy="844991"/>
          </a:xfrm>
          <a:prstGeom prst="rect">
            <a:avLst/>
          </a:prstGeom>
        </p:spPr>
      </p:pic>
      <p:pic>
        <p:nvPicPr>
          <p:cNvPr id="39" name="Picture 38">
            <a:extLst>
              <a:ext uri="{FF2B5EF4-FFF2-40B4-BE49-F238E27FC236}">
                <a16:creationId xmlns:a16="http://schemas.microsoft.com/office/drawing/2014/main" id="{DDBAE50E-CD9F-4D7A-8046-2DEA0BB98BC5}"/>
              </a:ext>
            </a:extLst>
          </p:cNvPr>
          <p:cNvPicPr>
            <a:picLocks noChangeAspect="1"/>
          </p:cNvPicPr>
          <p:nvPr/>
        </p:nvPicPr>
        <p:blipFill>
          <a:blip r:embed="rId16"/>
          <a:stretch>
            <a:fillRect/>
          </a:stretch>
        </p:blipFill>
        <p:spPr>
          <a:xfrm>
            <a:off x="1551152" y="3007680"/>
            <a:ext cx="844991" cy="844991"/>
          </a:xfrm>
          <a:prstGeom prst="rect">
            <a:avLst/>
          </a:prstGeom>
        </p:spPr>
      </p:pic>
      <p:pic>
        <p:nvPicPr>
          <p:cNvPr id="40" name="Picture 39">
            <a:extLst>
              <a:ext uri="{FF2B5EF4-FFF2-40B4-BE49-F238E27FC236}">
                <a16:creationId xmlns:a16="http://schemas.microsoft.com/office/drawing/2014/main" id="{6C9975AB-E12C-470E-B1E5-465581F29F5A}"/>
              </a:ext>
            </a:extLst>
          </p:cNvPr>
          <p:cNvPicPr>
            <a:picLocks noChangeAspect="1"/>
          </p:cNvPicPr>
          <p:nvPr/>
        </p:nvPicPr>
        <p:blipFill>
          <a:blip r:embed="rId17"/>
          <a:stretch>
            <a:fillRect/>
          </a:stretch>
        </p:blipFill>
        <p:spPr>
          <a:xfrm>
            <a:off x="659847" y="3936066"/>
            <a:ext cx="845317" cy="853108"/>
          </a:xfrm>
          <a:prstGeom prst="rect">
            <a:avLst/>
          </a:prstGeom>
        </p:spPr>
      </p:pic>
      <p:pic>
        <p:nvPicPr>
          <p:cNvPr id="41" name="Picture 40">
            <a:extLst>
              <a:ext uri="{FF2B5EF4-FFF2-40B4-BE49-F238E27FC236}">
                <a16:creationId xmlns:a16="http://schemas.microsoft.com/office/drawing/2014/main" id="{90A236C4-8AE2-4CB4-9027-FB0749BA7956}"/>
              </a:ext>
            </a:extLst>
          </p:cNvPr>
          <p:cNvPicPr>
            <a:picLocks noChangeAspect="1"/>
          </p:cNvPicPr>
          <p:nvPr/>
        </p:nvPicPr>
        <p:blipFill>
          <a:blip r:embed="rId18"/>
          <a:stretch>
            <a:fillRect/>
          </a:stretch>
        </p:blipFill>
        <p:spPr>
          <a:xfrm>
            <a:off x="1531746" y="3928641"/>
            <a:ext cx="830035" cy="837650"/>
          </a:xfrm>
          <a:prstGeom prst="rect">
            <a:avLst/>
          </a:prstGeom>
        </p:spPr>
      </p:pic>
      <p:pic>
        <p:nvPicPr>
          <p:cNvPr id="42" name="Picture 41">
            <a:extLst>
              <a:ext uri="{FF2B5EF4-FFF2-40B4-BE49-F238E27FC236}">
                <a16:creationId xmlns:a16="http://schemas.microsoft.com/office/drawing/2014/main" id="{90EDC55B-A48E-41DE-9B1D-1D639FBF462F}"/>
              </a:ext>
            </a:extLst>
          </p:cNvPr>
          <p:cNvPicPr>
            <a:picLocks noChangeAspect="1"/>
          </p:cNvPicPr>
          <p:nvPr/>
        </p:nvPicPr>
        <p:blipFill>
          <a:blip r:embed="rId19"/>
          <a:stretch>
            <a:fillRect/>
          </a:stretch>
        </p:blipFill>
        <p:spPr>
          <a:xfrm>
            <a:off x="659847" y="4929562"/>
            <a:ext cx="837356" cy="841215"/>
          </a:xfrm>
          <a:prstGeom prst="rect">
            <a:avLst/>
          </a:prstGeom>
        </p:spPr>
      </p:pic>
      <p:pic>
        <p:nvPicPr>
          <p:cNvPr id="43" name="Picture 42">
            <a:extLst>
              <a:ext uri="{FF2B5EF4-FFF2-40B4-BE49-F238E27FC236}">
                <a16:creationId xmlns:a16="http://schemas.microsoft.com/office/drawing/2014/main" id="{55BFF509-02E4-410C-8C6A-701E9344260A}"/>
              </a:ext>
            </a:extLst>
          </p:cNvPr>
          <p:cNvPicPr>
            <a:picLocks noChangeAspect="1"/>
          </p:cNvPicPr>
          <p:nvPr/>
        </p:nvPicPr>
        <p:blipFill>
          <a:blip r:embed="rId20"/>
          <a:stretch>
            <a:fillRect/>
          </a:stretch>
        </p:blipFill>
        <p:spPr>
          <a:xfrm>
            <a:off x="1545425" y="4907577"/>
            <a:ext cx="854200" cy="854200"/>
          </a:xfrm>
          <a:prstGeom prst="rect">
            <a:avLst/>
          </a:prstGeom>
        </p:spPr>
      </p:pic>
      <p:pic>
        <p:nvPicPr>
          <p:cNvPr id="45" name="Picture 44">
            <a:extLst>
              <a:ext uri="{FF2B5EF4-FFF2-40B4-BE49-F238E27FC236}">
                <a16:creationId xmlns:a16="http://schemas.microsoft.com/office/drawing/2014/main" id="{F5F98B76-1425-4CE5-91DD-4772A59340F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38225" y="4929561"/>
            <a:ext cx="827347" cy="827347"/>
          </a:xfrm>
          <a:prstGeom prst="rect">
            <a:avLst/>
          </a:prstGeom>
        </p:spPr>
      </p:pic>
      <p:pic>
        <p:nvPicPr>
          <p:cNvPr id="46" name="Picture 45">
            <a:extLst>
              <a:ext uri="{FF2B5EF4-FFF2-40B4-BE49-F238E27FC236}">
                <a16:creationId xmlns:a16="http://schemas.microsoft.com/office/drawing/2014/main" id="{8742358E-641C-451E-A5CF-6CB424B668B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16286" y="4928743"/>
            <a:ext cx="827348" cy="827348"/>
          </a:xfrm>
          <a:prstGeom prst="rect">
            <a:avLst/>
          </a:prstGeom>
        </p:spPr>
      </p:pic>
    </p:spTree>
    <p:extLst>
      <p:ext uri="{BB962C8B-B14F-4D97-AF65-F5344CB8AC3E}">
        <p14:creationId xmlns:p14="http://schemas.microsoft.com/office/powerpoint/2010/main" val="25448383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139175"/>
          </a:xfrm>
        </p:spPr>
        <p:txBody>
          <a:bodyPr/>
          <a:lstStyle/>
          <a:p>
            <a:r>
              <a:rPr lang="en-US" dirty="0"/>
              <a:t>And now death by</a:t>
            </a:r>
            <a:br>
              <a:rPr lang="en-US" dirty="0"/>
            </a:br>
            <a:r>
              <a:rPr lang="en-US" dirty="0"/>
              <a:t>Power Point… </a:t>
            </a:r>
            <a:endParaRPr lang="en-US" dirty="0">
              <a:solidFill>
                <a:srgbClr val="FFC000"/>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40094783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2803973"/>
          </a:xfrm>
        </p:spPr>
        <p:txBody>
          <a:bodyPr/>
          <a:lstStyle/>
          <a:p>
            <a:r>
              <a:rPr lang="en-US" dirty="0"/>
              <a:t>And now death by</a:t>
            </a:r>
            <a:br>
              <a:rPr lang="en-US" dirty="0"/>
            </a:br>
            <a:r>
              <a:rPr lang="en-US" dirty="0"/>
              <a:t>Power Point… </a:t>
            </a:r>
            <a:br>
              <a:rPr lang="en-US" dirty="0"/>
            </a:br>
            <a:r>
              <a:rPr lang="en-US" sz="4400" dirty="0">
                <a:solidFill>
                  <a:srgbClr val="FFD653"/>
                </a:solidFill>
              </a:rPr>
              <a:t>(just kidding!)</a:t>
            </a:r>
            <a:endParaRPr lang="en-US" dirty="0">
              <a:solidFill>
                <a:srgbClr val="FFD653"/>
              </a:solidFill>
            </a:endParaRPr>
          </a:p>
        </p:txBody>
      </p:sp>
      <p:pic>
        <p:nvPicPr>
          <p:cNvPr id="5" name="Picture 4">
            <a:extLst>
              <a:ext uri="{FF2B5EF4-FFF2-40B4-BE49-F238E27FC236}">
                <a16:creationId xmlns:a16="http://schemas.microsoft.com/office/drawing/2014/main" id="{56EE8D2E-20E3-4040-B116-E432440A4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58528" y="0"/>
            <a:ext cx="5871247" cy="6858000"/>
          </a:xfrm>
          <a:prstGeom prst="rect">
            <a:avLst/>
          </a:prstGeom>
        </p:spPr>
      </p:pic>
    </p:spTree>
    <p:extLst>
      <p:ext uri="{BB962C8B-B14F-4D97-AF65-F5344CB8AC3E}">
        <p14:creationId xmlns:p14="http://schemas.microsoft.com/office/powerpoint/2010/main" val="21004163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Artificial Intelligence</a:t>
            </a:r>
          </a:p>
        </p:txBody>
      </p:sp>
      <p:sp>
        <p:nvSpPr>
          <p:cNvPr id="11" name="Text Placeholder 4"/>
          <p:cNvSpPr txBox="1">
            <a:spLocks/>
          </p:cNvSpPr>
          <p:nvPr/>
        </p:nvSpPr>
        <p:spPr>
          <a:xfrm>
            <a:off x="3510332" y="2158634"/>
            <a:ext cx="5171336" cy="3174420"/>
          </a:xfrm>
          <a:prstGeom prst="rect">
            <a:avLst/>
          </a:prstGeom>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176"/>
              </a:spcBef>
              <a:spcAft>
                <a:spcPts val="0"/>
              </a:spcAft>
              <a:buClrTx/>
              <a:buSzPct val="90000"/>
              <a:buFont typeface="Wingdings" panose="05000000000000000000" pitchFamily="2" charset="2"/>
              <a:buNone/>
              <a:tabLst/>
              <a:defRPr/>
            </a:pPr>
            <a:r>
              <a:rPr kumimoji="0" lang="en-US" sz="3137" b="0" i="0" u="none" strike="noStrike" kern="1200" cap="none" spc="0" normalizeH="0" baseline="0" noProof="0">
                <a:ln>
                  <a:noFill/>
                </a:ln>
                <a:solidFill>
                  <a:srgbClr val="353535"/>
                </a:solidFill>
                <a:effectLst/>
                <a:uLnTx/>
                <a:uFillTx/>
                <a:latin typeface="Segoe UI Light"/>
                <a:ea typeface="+mn-ea"/>
                <a:cs typeface="+mn-cs"/>
              </a:rPr>
              <a:t>A set of technologies that enable </a:t>
            </a:r>
            <a:r>
              <a:rPr kumimoji="0" lang="en-US" sz="3137"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machine intelligence </a:t>
            </a:r>
            <a:r>
              <a:rPr kumimoji="0" lang="en-US" sz="3137" b="0" i="0" u="none" strike="noStrike" kern="1200" cap="none" spc="0" normalizeH="0" baseline="0" noProof="0">
                <a:ln>
                  <a:noFill/>
                </a:ln>
                <a:solidFill>
                  <a:srgbClr val="353535"/>
                </a:solidFill>
                <a:effectLst/>
                <a:uLnTx/>
                <a:uFillTx/>
                <a:latin typeface="Segoe UI Light"/>
                <a:ea typeface="+mn-ea"/>
                <a:cs typeface="+mn-cs"/>
              </a:rPr>
              <a:t>to simulate or augment elements of human thinking</a:t>
            </a:r>
          </a:p>
        </p:txBody>
      </p:sp>
      <p:sp>
        <p:nvSpPr>
          <p:cNvPr id="5" name="Text Placeholder 4">
            <a:extLst>
              <a:ext uri="{FF2B5EF4-FFF2-40B4-BE49-F238E27FC236}">
                <a16:creationId xmlns:a16="http://schemas.microsoft.com/office/drawing/2014/main" id="{1A2CE1C3-DF04-40FA-B61D-D0B99D3FB4B4}"/>
              </a:ext>
            </a:extLst>
          </p:cNvPr>
          <p:cNvSpPr txBox="1">
            <a:spLocks/>
          </p:cNvSpPr>
          <p:nvPr/>
        </p:nvSpPr>
        <p:spPr>
          <a:xfrm>
            <a:off x="386879" y="1376643"/>
            <a:ext cx="3757069" cy="4738404"/>
          </a:xfrm>
          <a:prstGeom prst="rect">
            <a:avLst/>
          </a:prstGeom>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deep learning</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machine learning</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neural networks</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search</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probabilistic reasoning</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etc.</a:t>
            </a:r>
          </a:p>
        </p:txBody>
      </p:sp>
      <p:sp>
        <p:nvSpPr>
          <p:cNvPr id="6" name="Text Placeholder 4">
            <a:extLst>
              <a:ext uri="{FF2B5EF4-FFF2-40B4-BE49-F238E27FC236}">
                <a16:creationId xmlns:a16="http://schemas.microsoft.com/office/drawing/2014/main" id="{2DBC2698-AB6E-4FB6-ABC7-041B4BD982D0}"/>
              </a:ext>
            </a:extLst>
          </p:cNvPr>
          <p:cNvSpPr txBox="1">
            <a:spLocks/>
          </p:cNvSpPr>
          <p:nvPr/>
        </p:nvSpPr>
        <p:spPr>
          <a:xfrm>
            <a:off x="9406189" y="1376642"/>
            <a:ext cx="1930016" cy="4738404"/>
          </a:xfrm>
          <a:prstGeom prst="rect">
            <a:avLst/>
          </a:prstGeom>
        </p:spPr>
        <p:txBody>
          <a:bodyPr anchor="ct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vision</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speech</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language</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knowledge</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problem solving</a:t>
            </a:r>
          </a:p>
          <a:p>
            <a:pPr marL="0" marR="0" lvl="0" indent="0" algn="l" defTabSz="914367" rtl="0" eaLnBrk="1" fontAlgn="auto" latinLnBrk="0" hangingPunct="1">
              <a:lnSpc>
                <a:spcPct val="150000"/>
              </a:lnSpc>
              <a:spcBef>
                <a:spcPts val="1176"/>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solidFill>
                  <a:srgbClr val="353535"/>
                </a:solidFill>
                <a:effectLst/>
                <a:uLnTx/>
                <a:uFillTx/>
                <a:latin typeface="Segoe UI Light"/>
                <a:ea typeface="+mn-ea"/>
                <a:cs typeface="+mn-cs"/>
              </a:rPr>
              <a:t>etc.</a:t>
            </a:r>
          </a:p>
        </p:txBody>
      </p:sp>
      <p:grpSp>
        <p:nvGrpSpPr>
          <p:cNvPr id="12" name="Group 11">
            <a:extLst>
              <a:ext uri="{FF2B5EF4-FFF2-40B4-BE49-F238E27FC236}">
                <a16:creationId xmlns:a16="http://schemas.microsoft.com/office/drawing/2014/main" id="{ADA2B179-2157-41BF-8273-200099952C19}"/>
              </a:ext>
            </a:extLst>
          </p:cNvPr>
          <p:cNvGrpSpPr/>
          <p:nvPr/>
        </p:nvGrpSpPr>
        <p:grpSpPr>
          <a:xfrm>
            <a:off x="2875136" y="2158633"/>
            <a:ext cx="2646018" cy="3361943"/>
            <a:chOff x="2932788" y="2201421"/>
            <a:chExt cx="2699076" cy="3429357"/>
          </a:xfrm>
        </p:grpSpPr>
        <p:sp>
          <p:nvSpPr>
            <p:cNvPr id="3" name="Right Brace 2">
              <a:extLst>
                <a:ext uri="{FF2B5EF4-FFF2-40B4-BE49-F238E27FC236}">
                  <a16:creationId xmlns:a16="http://schemas.microsoft.com/office/drawing/2014/main" id="{77539B46-EDBA-4990-A6B8-56ABBFCA0FE4}"/>
                </a:ext>
              </a:extLst>
            </p:cNvPr>
            <p:cNvSpPr/>
            <p:nvPr/>
          </p:nvSpPr>
          <p:spPr>
            <a:xfrm>
              <a:off x="2932788" y="2201421"/>
              <a:ext cx="404261" cy="3429357"/>
            </a:xfrm>
            <a:prstGeom prst="rightBrace">
              <a:avLst>
                <a:gd name="adj1" fmla="val 0"/>
                <a:gd name="adj2" fmla="val 10778"/>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7" name="Straight Connector 6">
              <a:extLst>
                <a:ext uri="{FF2B5EF4-FFF2-40B4-BE49-F238E27FC236}">
                  <a16:creationId xmlns:a16="http://schemas.microsoft.com/office/drawing/2014/main" id="{32BE58F9-CB3B-4E40-9215-41491ABC2532}"/>
                </a:ext>
              </a:extLst>
            </p:cNvPr>
            <p:cNvCxnSpPr>
              <a:cxnSpLocks/>
              <a:stCxn id="3" idx="1"/>
              <a:endCxn id="20" idx="1"/>
            </p:cNvCxnSpPr>
            <p:nvPr/>
          </p:nvCxnSpPr>
          <p:spPr>
            <a:xfrm>
              <a:off x="3337049" y="2571037"/>
              <a:ext cx="2294815" cy="269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 name="Right Brace 19">
            <a:extLst>
              <a:ext uri="{FF2B5EF4-FFF2-40B4-BE49-F238E27FC236}">
                <a16:creationId xmlns:a16="http://schemas.microsoft.com/office/drawing/2014/main" id="{271C47C0-1551-40DA-9403-6A10E5BE4415}"/>
              </a:ext>
            </a:extLst>
          </p:cNvPr>
          <p:cNvSpPr/>
          <p:nvPr/>
        </p:nvSpPr>
        <p:spPr>
          <a:xfrm rot="16200000">
            <a:off x="5821110" y="1641042"/>
            <a:ext cx="396314" cy="2161478"/>
          </a:xfrm>
          <a:prstGeom prst="rightBrace">
            <a:avLst>
              <a:gd name="adj1" fmla="val 0"/>
              <a:gd name="adj2" fmla="val 26955"/>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38" name="Right Brace 37">
            <a:extLst>
              <a:ext uri="{FF2B5EF4-FFF2-40B4-BE49-F238E27FC236}">
                <a16:creationId xmlns:a16="http://schemas.microsoft.com/office/drawing/2014/main" id="{37FEA3E5-DA77-4CA8-8C87-EF0146F620C1}"/>
              </a:ext>
            </a:extLst>
          </p:cNvPr>
          <p:cNvSpPr/>
          <p:nvPr/>
        </p:nvSpPr>
        <p:spPr>
          <a:xfrm rot="5400000">
            <a:off x="6734377" y="3498765"/>
            <a:ext cx="396314" cy="2679590"/>
          </a:xfrm>
          <a:prstGeom prst="rightBrace">
            <a:avLst>
              <a:gd name="adj1" fmla="val 0"/>
              <a:gd name="adj2" fmla="val 26955"/>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39" name="Group 38">
            <a:extLst>
              <a:ext uri="{FF2B5EF4-FFF2-40B4-BE49-F238E27FC236}">
                <a16:creationId xmlns:a16="http://schemas.microsoft.com/office/drawing/2014/main" id="{106F4898-46EE-48BE-ADCE-30C9184F69DD}"/>
              </a:ext>
            </a:extLst>
          </p:cNvPr>
          <p:cNvGrpSpPr/>
          <p:nvPr/>
        </p:nvGrpSpPr>
        <p:grpSpPr>
          <a:xfrm rot="10800000">
            <a:off x="7550045" y="2158633"/>
            <a:ext cx="1856144" cy="3361943"/>
            <a:chOff x="3217840" y="2201421"/>
            <a:chExt cx="1893364" cy="3429357"/>
          </a:xfrm>
        </p:grpSpPr>
        <p:sp>
          <p:nvSpPr>
            <p:cNvPr id="40" name="Right Brace 39">
              <a:extLst>
                <a:ext uri="{FF2B5EF4-FFF2-40B4-BE49-F238E27FC236}">
                  <a16:creationId xmlns:a16="http://schemas.microsoft.com/office/drawing/2014/main" id="{B24A7902-1CC4-4E88-8C70-085DFD8C4197}"/>
                </a:ext>
              </a:extLst>
            </p:cNvPr>
            <p:cNvSpPr/>
            <p:nvPr/>
          </p:nvSpPr>
          <p:spPr>
            <a:xfrm>
              <a:off x="3217840" y="2201421"/>
              <a:ext cx="404261" cy="3429357"/>
            </a:xfrm>
            <a:prstGeom prst="rightBrace">
              <a:avLst>
                <a:gd name="adj1" fmla="val 0"/>
                <a:gd name="adj2" fmla="val 14374"/>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cxnSp>
          <p:nvCxnSpPr>
            <p:cNvPr id="41" name="Straight Connector 40">
              <a:extLst>
                <a:ext uri="{FF2B5EF4-FFF2-40B4-BE49-F238E27FC236}">
                  <a16:creationId xmlns:a16="http://schemas.microsoft.com/office/drawing/2014/main" id="{9D32CC67-3BA2-4455-9848-CCDC65A40E28}"/>
                </a:ext>
              </a:extLst>
            </p:cNvPr>
            <p:cNvCxnSpPr>
              <a:cxnSpLocks/>
              <a:stCxn id="40" idx="1"/>
              <a:endCxn id="38" idx="1"/>
            </p:cNvCxnSpPr>
            <p:nvPr/>
          </p:nvCxnSpPr>
          <p:spPr>
            <a:xfrm rot="10800000" flipH="1" flipV="1">
              <a:off x="3622101" y="2694357"/>
              <a:ext cx="1489103" cy="625"/>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7911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right)">
                                      <p:cBhvr>
                                        <p:cTn id="11" dur="500"/>
                                        <p:tgtEl>
                                          <p:spTgt spid="1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wipe(up)">
                                      <p:cBhvr>
                                        <p:cTn id="20" dur="500"/>
                                        <p:tgtEl>
                                          <p:spTgt spid="38"/>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left)">
                                      <p:cBhvr>
                                        <p:cTn id="24" dur="500"/>
                                        <p:tgtEl>
                                          <p:spTgt spid="39"/>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0" grpId="0" animBg="1"/>
      <p:bldP spid="3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8D3C5BC9-BAFF-48FB-9CE0-862BE75899CC}"/>
              </a:ext>
            </a:extLst>
          </p:cNvPr>
          <p:cNvGrpSpPr/>
          <p:nvPr/>
        </p:nvGrpSpPr>
        <p:grpSpPr>
          <a:xfrm>
            <a:off x="290281" y="1626661"/>
            <a:ext cx="7906660" cy="1998107"/>
            <a:chOff x="296101" y="1752058"/>
            <a:chExt cx="8065205" cy="2038173"/>
          </a:xfrm>
        </p:grpSpPr>
        <p:sp>
          <p:nvSpPr>
            <p:cNvPr id="71" name="Rectangle 70"/>
            <p:cNvSpPr/>
            <p:nvPr/>
          </p:nvSpPr>
          <p:spPr bwMode="auto">
            <a:xfrm>
              <a:off x="296101" y="1752058"/>
              <a:ext cx="8065205" cy="2038173"/>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4" name="Rectangle 73"/>
            <p:cNvSpPr/>
            <p:nvPr/>
          </p:nvSpPr>
          <p:spPr>
            <a:xfrm>
              <a:off x="296101" y="1929180"/>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SERVICES</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7" name="Rectangle 36">
              <a:extLst>
                <a:ext uri="{FF2B5EF4-FFF2-40B4-BE49-F238E27FC236}">
                  <a16:creationId xmlns:a16="http://schemas.microsoft.com/office/drawing/2014/main" id="{3D93E1CC-82BC-4D92-817B-8738AF25278C}"/>
                </a:ext>
              </a:extLst>
            </p:cNvPr>
            <p:cNvSpPr/>
            <p:nvPr/>
          </p:nvSpPr>
          <p:spPr bwMode="auto">
            <a:xfrm>
              <a:off x="6269019" y="2476000"/>
              <a:ext cx="1571804"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DEVICES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1" name="Rectangle 100">
              <a:extLst>
                <a:ext uri="{FF2B5EF4-FFF2-40B4-BE49-F238E27FC236}">
                  <a16:creationId xmlns:a16="http://schemas.microsoft.com/office/drawing/2014/main" id="{E0D91087-7A32-489E-A100-1A632E5EF377}"/>
                </a:ext>
              </a:extLst>
            </p:cNvPr>
            <p:cNvSpPr/>
            <p:nvPr/>
          </p:nvSpPr>
          <p:spPr bwMode="auto">
            <a:xfrm>
              <a:off x="517922" y="2486640"/>
              <a:ext cx="2152846"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CONVERSATIONAL AI</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102" name="Rectangle 101">
              <a:extLst>
                <a:ext uri="{FF2B5EF4-FFF2-40B4-BE49-F238E27FC236}">
                  <a16:creationId xmlns:a16="http://schemas.microsoft.com/office/drawing/2014/main" id="{E32DEB8C-50FA-41C9-875F-AA9B14C9B5AA}"/>
                </a:ext>
              </a:extLst>
            </p:cNvPr>
            <p:cNvSpPr/>
            <p:nvPr/>
          </p:nvSpPr>
          <p:spPr bwMode="auto">
            <a:xfrm>
              <a:off x="3485147" y="2488567"/>
              <a:ext cx="1678972"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MODULES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35">
              <a:extLst>
                <a:ext uri="{FF2B5EF4-FFF2-40B4-BE49-F238E27FC236}">
                  <a16:creationId xmlns:a16="http://schemas.microsoft.com/office/drawing/2014/main" id="{908C6A38-034C-4913-9F2E-60E1883C0788}"/>
                </a:ext>
              </a:extLst>
            </p:cNvPr>
            <p:cNvSpPr/>
            <p:nvPr/>
          </p:nvSpPr>
          <p:spPr bwMode="auto">
            <a:xfrm>
              <a:off x="451345"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Bot Service</a:t>
              </a:r>
            </a:p>
          </p:txBody>
        </p:sp>
        <p:sp>
          <p:nvSpPr>
            <p:cNvPr id="38" name="Rectangle 37">
              <a:extLst>
                <a:ext uri="{FF2B5EF4-FFF2-40B4-BE49-F238E27FC236}">
                  <a16:creationId xmlns:a16="http://schemas.microsoft.com/office/drawing/2014/main" id="{289832BE-9C98-4D48-89FF-1D473FD6AC87}"/>
                </a:ext>
              </a:extLst>
            </p:cNvPr>
            <p:cNvSpPr/>
            <p:nvPr/>
          </p:nvSpPr>
          <p:spPr bwMode="auto">
            <a:xfrm>
              <a:off x="5911921"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dirty="0">
                  <a:ln>
                    <a:noFill/>
                  </a:ln>
                  <a:gradFill>
                    <a:gsLst>
                      <a:gs pos="0">
                        <a:srgbClr val="FFFFFF"/>
                      </a:gs>
                      <a:gs pos="100000">
                        <a:srgbClr val="FFFFFF"/>
                      </a:gs>
                    </a:gsLst>
                    <a:lin ang="5400000" scaled="1"/>
                  </a:gradFill>
                  <a:effectLst/>
                  <a:uLnTx/>
                  <a:uFillTx/>
                  <a:latin typeface="Segoe UI Semilight"/>
                  <a:ea typeface="+mn-ea"/>
                  <a:cs typeface="Segoe UI" pitchFamily="34" charset="0"/>
                </a:rPr>
                <a:t>Azure IoT Edge </a:t>
              </a:r>
            </a:p>
          </p:txBody>
        </p:sp>
        <p:sp>
          <p:nvSpPr>
            <p:cNvPr id="103" name="Rectangle 102">
              <a:extLst>
                <a:ext uri="{FF2B5EF4-FFF2-40B4-BE49-F238E27FC236}">
                  <a16:creationId xmlns:a16="http://schemas.microsoft.com/office/drawing/2014/main" id="{9F94A66A-44C9-40CB-82F2-B022CF9A081D}"/>
                </a:ext>
              </a:extLst>
            </p:cNvPr>
            <p:cNvSpPr/>
            <p:nvPr/>
          </p:nvSpPr>
          <p:spPr bwMode="auto">
            <a:xfrm>
              <a:off x="3181633" y="2908505"/>
              <a:ext cx="228600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372" b="1"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Segoe UI" pitchFamily="34" charset="0"/>
                </a:rPr>
                <a:t>Cognitive Services</a:t>
              </a:r>
            </a:p>
          </p:txBody>
        </p:sp>
      </p:grpSp>
      <p:grpSp>
        <p:nvGrpSpPr>
          <p:cNvPr id="4" name="Group 3">
            <a:extLst>
              <a:ext uri="{FF2B5EF4-FFF2-40B4-BE49-F238E27FC236}">
                <a16:creationId xmlns:a16="http://schemas.microsoft.com/office/drawing/2014/main" id="{64FD1F56-FC1F-4215-B4E6-356E7DFBEFDF}"/>
              </a:ext>
            </a:extLst>
          </p:cNvPr>
          <p:cNvGrpSpPr/>
          <p:nvPr/>
        </p:nvGrpSpPr>
        <p:grpSpPr>
          <a:xfrm>
            <a:off x="290281" y="3761598"/>
            <a:ext cx="7906660" cy="2452212"/>
            <a:chOff x="296101" y="3929805"/>
            <a:chExt cx="8065205" cy="2501384"/>
          </a:xfrm>
        </p:grpSpPr>
        <p:sp>
          <p:nvSpPr>
            <p:cNvPr id="39" name="Rectangle 38">
              <a:extLst>
                <a:ext uri="{FF2B5EF4-FFF2-40B4-BE49-F238E27FC236}">
                  <a16:creationId xmlns:a16="http://schemas.microsoft.com/office/drawing/2014/main" id="{9A52BAF1-AD6C-4133-A5B3-F13D3D582EEB}"/>
                </a:ext>
              </a:extLst>
            </p:cNvPr>
            <p:cNvSpPr/>
            <p:nvPr/>
          </p:nvSpPr>
          <p:spPr bwMode="auto">
            <a:xfrm>
              <a:off x="296101" y="3929805"/>
              <a:ext cx="8065205" cy="2501384"/>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0" name="Rectangle 39">
              <a:extLst>
                <a:ext uri="{FF2B5EF4-FFF2-40B4-BE49-F238E27FC236}">
                  <a16:creationId xmlns:a16="http://schemas.microsoft.com/office/drawing/2014/main" id="{FAA99979-4C0C-489E-AD32-4C62B176184A}"/>
                </a:ext>
              </a:extLst>
            </p:cNvPr>
            <p:cNvSpPr/>
            <p:nvPr/>
          </p:nvSpPr>
          <p:spPr bwMode="auto">
            <a:xfrm>
              <a:off x="465380" y="4485543"/>
              <a:ext cx="3407429"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ON DATA</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40">
              <a:extLst>
                <a:ext uri="{FF2B5EF4-FFF2-40B4-BE49-F238E27FC236}">
                  <a16:creationId xmlns:a16="http://schemas.microsoft.com/office/drawing/2014/main" id="{DCCB0D4A-9A02-4EE5-BB00-CBD3FEB89A06}"/>
                </a:ext>
              </a:extLst>
            </p:cNvPr>
            <p:cNvSpPr/>
            <p:nvPr/>
          </p:nvSpPr>
          <p:spPr>
            <a:xfrm>
              <a:off x="296101" y="4106926"/>
              <a:ext cx="8065205"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AI INFRASTRUCTURE</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42" name="Rectangle 41">
              <a:extLst>
                <a:ext uri="{FF2B5EF4-FFF2-40B4-BE49-F238E27FC236}">
                  <a16:creationId xmlns:a16="http://schemas.microsoft.com/office/drawing/2014/main" id="{67C2A631-C363-4AAF-86C4-867BC4FCE9B5}"/>
                </a:ext>
              </a:extLst>
            </p:cNvPr>
            <p:cNvSpPr/>
            <p:nvPr/>
          </p:nvSpPr>
          <p:spPr bwMode="auto">
            <a:xfrm>
              <a:off x="46538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Cosmos DB</a:t>
              </a:r>
            </a:p>
          </p:txBody>
        </p:sp>
        <p:sp>
          <p:nvSpPr>
            <p:cNvPr id="44" name="Rectangle 43">
              <a:extLst>
                <a:ext uri="{FF2B5EF4-FFF2-40B4-BE49-F238E27FC236}">
                  <a16:creationId xmlns:a16="http://schemas.microsoft.com/office/drawing/2014/main" id="{94AFAED4-120B-41D2-818B-68840C5A4F82}"/>
                </a:ext>
              </a:extLst>
            </p:cNvPr>
            <p:cNvSpPr/>
            <p:nvPr/>
          </p:nvSpPr>
          <p:spPr bwMode="auto">
            <a:xfrm>
              <a:off x="4168278" y="4505284"/>
              <a:ext cx="4032877"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5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AI COMPUTE</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45">
              <a:extLst>
                <a:ext uri="{FF2B5EF4-FFF2-40B4-BE49-F238E27FC236}">
                  <a16:creationId xmlns:a16="http://schemas.microsoft.com/office/drawing/2014/main" id="{94C9854E-6081-4F40-96EC-9349D394324E}"/>
                </a:ext>
              </a:extLst>
            </p:cNvPr>
            <p:cNvSpPr/>
            <p:nvPr/>
          </p:nvSpPr>
          <p:spPr bwMode="auto">
            <a:xfrm>
              <a:off x="132687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DB</a:t>
              </a:r>
            </a:p>
          </p:txBody>
        </p:sp>
        <p:sp>
          <p:nvSpPr>
            <p:cNvPr id="47" name="Rectangle 46">
              <a:extLst>
                <a:ext uri="{FF2B5EF4-FFF2-40B4-BE49-F238E27FC236}">
                  <a16:creationId xmlns:a16="http://schemas.microsoft.com/office/drawing/2014/main" id="{2BA1DA67-3A1B-4FE6-A0AD-953E46978D66}"/>
                </a:ext>
              </a:extLst>
            </p:cNvPr>
            <p:cNvSpPr/>
            <p:nvPr/>
          </p:nvSpPr>
          <p:spPr bwMode="auto">
            <a:xfrm>
              <a:off x="2188360"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SQL </a:t>
              </a:r>
            </a:p>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DW</a:t>
              </a:r>
            </a:p>
          </p:txBody>
        </p:sp>
        <p:sp>
          <p:nvSpPr>
            <p:cNvPr id="48" name="Rectangle 47">
              <a:extLst>
                <a:ext uri="{FF2B5EF4-FFF2-40B4-BE49-F238E27FC236}">
                  <a16:creationId xmlns:a16="http://schemas.microsoft.com/office/drawing/2014/main" id="{8C2A9781-0B80-4A70-A390-F5309F8F3F08}"/>
                </a:ext>
              </a:extLst>
            </p:cNvPr>
            <p:cNvSpPr/>
            <p:nvPr/>
          </p:nvSpPr>
          <p:spPr bwMode="auto">
            <a:xfrm>
              <a:off x="3049849" y="4928615"/>
              <a:ext cx="82296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Data Lake</a:t>
              </a:r>
            </a:p>
          </p:txBody>
        </p:sp>
        <p:sp>
          <p:nvSpPr>
            <p:cNvPr id="49" name="Rectangle 48">
              <a:extLst>
                <a:ext uri="{FF2B5EF4-FFF2-40B4-BE49-F238E27FC236}">
                  <a16:creationId xmlns:a16="http://schemas.microsoft.com/office/drawing/2014/main" id="{A773B303-FAD3-41ED-92B3-E1C3988D0A62}"/>
                </a:ext>
              </a:extLst>
            </p:cNvPr>
            <p:cNvSpPr/>
            <p:nvPr/>
          </p:nvSpPr>
          <p:spPr bwMode="auto">
            <a:xfrm>
              <a:off x="4168277"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Spark</a:t>
              </a:r>
            </a:p>
          </p:txBody>
        </p:sp>
        <p:sp>
          <p:nvSpPr>
            <p:cNvPr id="50" name="Rectangle 49">
              <a:extLst>
                <a:ext uri="{FF2B5EF4-FFF2-40B4-BE49-F238E27FC236}">
                  <a16:creationId xmlns:a16="http://schemas.microsoft.com/office/drawing/2014/main" id="{3E39F143-2BA3-41CB-B04B-1EC30095D761}"/>
                </a:ext>
              </a:extLst>
            </p:cNvPr>
            <p:cNvSpPr/>
            <p:nvPr/>
          </p:nvSpPr>
          <p:spPr bwMode="auto">
            <a:xfrm>
              <a:off x="4982186"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DSVM</a:t>
              </a:r>
            </a:p>
          </p:txBody>
        </p:sp>
        <p:sp>
          <p:nvSpPr>
            <p:cNvPr id="51" name="Rectangle 50">
              <a:extLst>
                <a:ext uri="{FF2B5EF4-FFF2-40B4-BE49-F238E27FC236}">
                  <a16:creationId xmlns:a16="http://schemas.microsoft.com/office/drawing/2014/main" id="{390C7C05-1130-43E8-821D-CE5C1E70A4C4}"/>
                </a:ext>
              </a:extLst>
            </p:cNvPr>
            <p:cNvSpPr/>
            <p:nvPr/>
          </p:nvSpPr>
          <p:spPr bwMode="auto">
            <a:xfrm>
              <a:off x="579609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Batch AI</a:t>
              </a:r>
            </a:p>
          </p:txBody>
        </p:sp>
        <p:sp>
          <p:nvSpPr>
            <p:cNvPr id="52" name="Rectangle 51">
              <a:extLst>
                <a:ext uri="{FF2B5EF4-FFF2-40B4-BE49-F238E27FC236}">
                  <a16:creationId xmlns:a16="http://schemas.microsoft.com/office/drawing/2014/main" id="{631E0C48-0A41-4DC1-81BA-4FD32F24D3E9}"/>
                </a:ext>
              </a:extLst>
            </p:cNvPr>
            <p:cNvSpPr/>
            <p:nvPr/>
          </p:nvSpPr>
          <p:spPr bwMode="auto">
            <a:xfrm>
              <a:off x="6610004"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ACS</a:t>
              </a:r>
            </a:p>
          </p:txBody>
        </p:sp>
        <p:sp>
          <p:nvSpPr>
            <p:cNvPr id="53" name="Rectangle 52">
              <a:extLst>
                <a:ext uri="{FF2B5EF4-FFF2-40B4-BE49-F238E27FC236}">
                  <a16:creationId xmlns:a16="http://schemas.microsoft.com/office/drawing/2014/main" id="{F94A6350-1036-4A36-8309-CB7087A9DF70}"/>
                </a:ext>
              </a:extLst>
            </p:cNvPr>
            <p:cNvSpPr/>
            <p:nvPr/>
          </p:nvSpPr>
          <p:spPr bwMode="auto">
            <a:xfrm>
              <a:off x="456252" y="5674629"/>
              <a:ext cx="7744903"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CPU, GPU, FPGA</a:t>
              </a:r>
            </a:p>
          </p:txBody>
        </p:sp>
        <p:sp>
          <p:nvSpPr>
            <p:cNvPr id="104" name="Rectangle 103">
              <a:extLst>
                <a:ext uri="{FF2B5EF4-FFF2-40B4-BE49-F238E27FC236}">
                  <a16:creationId xmlns:a16="http://schemas.microsoft.com/office/drawing/2014/main" id="{2BA2C994-05B4-4BCB-980A-1345FA144247}"/>
                </a:ext>
              </a:extLst>
            </p:cNvPr>
            <p:cNvSpPr/>
            <p:nvPr/>
          </p:nvSpPr>
          <p:spPr bwMode="auto">
            <a:xfrm>
              <a:off x="7423915" y="4928613"/>
              <a:ext cx="777240" cy="60643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89642" tIns="143366" rIns="89642"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Edge</a:t>
              </a:r>
            </a:p>
          </p:txBody>
        </p:sp>
      </p:grpSp>
      <p:grpSp>
        <p:nvGrpSpPr>
          <p:cNvPr id="5" name="Group 4">
            <a:extLst>
              <a:ext uri="{FF2B5EF4-FFF2-40B4-BE49-F238E27FC236}">
                <a16:creationId xmlns:a16="http://schemas.microsoft.com/office/drawing/2014/main" id="{9DA747C0-0142-4F58-B34A-9016BF3BBA4B}"/>
              </a:ext>
            </a:extLst>
          </p:cNvPr>
          <p:cNvGrpSpPr/>
          <p:nvPr/>
        </p:nvGrpSpPr>
        <p:grpSpPr>
          <a:xfrm>
            <a:off x="8337063" y="1636336"/>
            <a:ext cx="3599730" cy="4567798"/>
            <a:chOff x="8504238" y="1761927"/>
            <a:chExt cx="3671912" cy="4659392"/>
          </a:xfrm>
        </p:grpSpPr>
        <p:sp>
          <p:nvSpPr>
            <p:cNvPr id="54" name="Rectangle 53">
              <a:extLst>
                <a:ext uri="{FF2B5EF4-FFF2-40B4-BE49-F238E27FC236}">
                  <a16:creationId xmlns:a16="http://schemas.microsoft.com/office/drawing/2014/main" id="{27D763D7-902A-4FEB-9094-2E2F57A6E5E7}"/>
                </a:ext>
              </a:extLst>
            </p:cNvPr>
            <p:cNvSpPr/>
            <p:nvPr/>
          </p:nvSpPr>
          <p:spPr bwMode="auto">
            <a:xfrm>
              <a:off x="8519525" y="1761927"/>
              <a:ext cx="3641341" cy="4659392"/>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55" name="Rectangle 54">
              <a:extLst>
                <a:ext uri="{FF2B5EF4-FFF2-40B4-BE49-F238E27FC236}">
                  <a16:creationId xmlns:a16="http://schemas.microsoft.com/office/drawing/2014/main" id="{60462018-639A-4D6C-99B1-3EF0664EEEE9}"/>
                </a:ext>
              </a:extLst>
            </p:cNvPr>
            <p:cNvSpPr/>
            <p:nvPr/>
          </p:nvSpPr>
          <p:spPr>
            <a:xfrm>
              <a:off x="8519523" y="1939049"/>
              <a:ext cx="3641342" cy="401984"/>
            </a:xfrm>
            <a:prstGeom prst="rect">
              <a:avLst/>
            </a:prstGeom>
          </p:spPr>
          <p:txBody>
            <a:bodyPr wrap="square">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0">
                        <a:srgbClr val="FFFFFF"/>
                      </a:gs>
                      <a:gs pos="100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AI TOOLS</a:t>
              </a:r>
              <a:endParaRPr kumimoji="0" lang="en-US" sz="156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a:ea typeface="+mn-ea"/>
                <a:cs typeface="+mn-cs"/>
              </a:endParaRPr>
            </a:p>
          </p:txBody>
        </p:sp>
        <p:sp>
          <p:nvSpPr>
            <p:cNvPr id="57" name="Rectangle 56">
              <a:extLst>
                <a:ext uri="{FF2B5EF4-FFF2-40B4-BE49-F238E27FC236}">
                  <a16:creationId xmlns:a16="http://schemas.microsoft.com/office/drawing/2014/main" id="{6CFDDDAF-80C5-4A42-89DC-C01D168858EC}"/>
                </a:ext>
              </a:extLst>
            </p:cNvPr>
            <p:cNvSpPr/>
            <p:nvPr/>
          </p:nvSpPr>
          <p:spPr bwMode="auto">
            <a:xfrm>
              <a:off x="8676219" y="3409671"/>
              <a:ext cx="1133174"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VS Tools for Machine Learning</a:t>
              </a:r>
            </a:p>
          </p:txBody>
        </p:sp>
        <p:sp>
          <p:nvSpPr>
            <p:cNvPr id="58" name="Rectangle 57">
              <a:extLst>
                <a:ext uri="{FF2B5EF4-FFF2-40B4-BE49-F238E27FC236}">
                  <a16:creationId xmlns:a16="http://schemas.microsoft.com/office/drawing/2014/main" id="{3EEA91BA-2FB9-4F8C-B73C-B50E4669CA3C}"/>
                </a:ext>
              </a:extLst>
            </p:cNvPr>
            <p:cNvSpPr/>
            <p:nvPr/>
          </p:nvSpPr>
          <p:spPr bwMode="auto">
            <a:xfrm>
              <a:off x="9907508" y="3408877"/>
              <a:ext cx="948202"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Studio</a:t>
              </a:r>
            </a:p>
          </p:txBody>
        </p:sp>
        <p:sp>
          <p:nvSpPr>
            <p:cNvPr id="60" name="Rectangle 59">
              <a:extLst>
                <a:ext uri="{FF2B5EF4-FFF2-40B4-BE49-F238E27FC236}">
                  <a16:creationId xmlns:a16="http://schemas.microsoft.com/office/drawing/2014/main" id="{A7DAB6CA-19C8-42D3-B6ED-BD295868442D}"/>
                </a:ext>
              </a:extLst>
            </p:cNvPr>
            <p:cNvSpPr/>
            <p:nvPr/>
          </p:nvSpPr>
          <p:spPr bwMode="auto">
            <a:xfrm>
              <a:off x="8504238" y="2985543"/>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CODING &amp; MANAGEMENT TOOLS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67" name="Rectangle 66">
              <a:extLst>
                <a:ext uri="{FF2B5EF4-FFF2-40B4-BE49-F238E27FC236}">
                  <a16:creationId xmlns:a16="http://schemas.microsoft.com/office/drawing/2014/main" id="{47B6A9DD-887C-4C8C-80FA-4BDB3FC5A9F2}"/>
                </a:ext>
              </a:extLst>
            </p:cNvPr>
            <p:cNvSpPr/>
            <p:nvPr/>
          </p:nvSpPr>
          <p:spPr bwMode="auto">
            <a:xfrm>
              <a:off x="10942567" y="3408876"/>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Azure ML Workbench</a:t>
              </a:r>
            </a:p>
          </p:txBody>
        </p:sp>
        <p:sp>
          <p:nvSpPr>
            <p:cNvPr id="68" name="Rectangle 67">
              <a:extLst>
                <a:ext uri="{FF2B5EF4-FFF2-40B4-BE49-F238E27FC236}">
                  <a16:creationId xmlns:a16="http://schemas.microsoft.com/office/drawing/2014/main" id="{FFF00953-E5D6-4AA5-AB32-D93DA5B7D8F1}"/>
                </a:ext>
              </a:extLst>
            </p:cNvPr>
            <p:cNvSpPr/>
            <p:nvPr/>
          </p:nvSpPr>
          <p:spPr bwMode="auto">
            <a:xfrm>
              <a:off x="8519522" y="4450676"/>
              <a:ext cx="3656628" cy="4233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14" tIns="91414" rIns="91414" bIns="91414" numCol="1" spcCol="0" rtlCol="0" fromWordArt="0" anchor="ctr" anchorCtr="0" forceAA="0" compatLnSpc="1">
              <a:prstTxWarp prst="textNoShape">
                <a:avLst/>
              </a:prstTxWarp>
              <a:noAutofit/>
            </a:bodyPr>
            <a:lstStyle/>
            <a:p>
              <a:pPr marL="0" marR="0" lvl="0" indent="0" algn="ctr" defTabSz="913841"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gradFill>
                    <a:gsLst>
                      <a:gs pos="0">
                        <a:srgbClr val="0078D7">
                          <a:lumMod val="20000"/>
                          <a:lumOff val="80000"/>
                        </a:srgbClr>
                      </a:gs>
                      <a:gs pos="100000">
                        <a:srgbClr val="0078D7">
                          <a:lumMod val="20000"/>
                          <a:lumOff val="80000"/>
                        </a:srgbClr>
                      </a:gs>
                    </a:gsLst>
                    <a:lin ang="5400000" scaled="1"/>
                  </a:gradFill>
                  <a:effectLst/>
                  <a:uLnTx/>
                  <a:uFillTx/>
                  <a:latin typeface="Segoe UI Semibold" panose="020B0702040204020203" pitchFamily="34" charset="0"/>
                  <a:ea typeface="+mn-ea"/>
                  <a:cs typeface="Segoe UI Semibold" panose="020B0702040204020203" pitchFamily="34" charset="0"/>
                </a:rPr>
                <a:t>DEEP LEARNING FRAMEWORKS</a:t>
              </a:r>
              <a:endParaRPr kumimoji="0" lang="en-US" sz="1078" b="0" i="0" u="none" strike="noStrike" kern="0" cap="none" spc="0" normalizeH="0" baseline="0" noProof="0">
                <a:ln>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a:extLst>
                <a:ext uri="{FF2B5EF4-FFF2-40B4-BE49-F238E27FC236}">
                  <a16:creationId xmlns:a16="http://schemas.microsoft.com/office/drawing/2014/main" id="{D9C15379-E7A3-4871-A932-C4B1C7BE915C}"/>
                </a:ext>
              </a:extLst>
            </p:cNvPr>
            <p:cNvSpPr/>
            <p:nvPr/>
          </p:nvSpPr>
          <p:spPr bwMode="auto">
            <a:xfrm>
              <a:off x="8676219" y="4953570"/>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Cognitive Toolkit</a:t>
              </a:r>
            </a:p>
          </p:txBody>
        </p:sp>
        <p:sp>
          <p:nvSpPr>
            <p:cNvPr id="85" name="Rectangle 84">
              <a:extLst>
                <a:ext uri="{FF2B5EF4-FFF2-40B4-BE49-F238E27FC236}">
                  <a16:creationId xmlns:a16="http://schemas.microsoft.com/office/drawing/2014/main" id="{C3CCA080-30EA-4A88-B164-4A106DD4E377}"/>
                </a:ext>
              </a:extLst>
            </p:cNvPr>
            <p:cNvSpPr/>
            <p:nvPr/>
          </p:nvSpPr>
          <p:spPr bwMode="auto">
            <a:xfrm>
              <a:off x="9809393" y="4960473"/>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TensorFlow</a:t>
              </a:r>
            </a:p>
          </p:txBody>
        </p:sp>
        <p:sp>
          <p:nvSpPr>
            <p:cNvPr id="88" name="Rectangle 87">
              <a:extLst>
                <a:ext uri="{FF2B5EF4-FFF2-40B4-BE49-F238E27FC236}">
                  <a16:creationId xmlns:a16="http://schemas.microsoft.com/office/drawing/2014/main" id="{1BCB1636-C72D-4FF1-A38D-6BC878D5581A}"/>
                </a:ext>
              </a:extLst>
            </p:cNvPr>
            <p:cNvSpPr/>
            <p:nvPr/>
          </p:nvSpPr>
          <p:spPr bwMode="auto">
            <a:xfrm>
              <a:off x="10942567" y="4960472"/>
              <a:ext cx="1046317" cy="626176"/>
            </a:xfrm>
            <a:prstGeom prst="rect">
              <a:avLst/>
            </a:prstGeom>
            <a:solidFill>
              <a:srgbClr val="0078D7"/>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Caffe</a:t>
              </a:r>
            </a:p>
          </p:txBody>
        </p:sp>
        <p:sp>
          <p:nvSpPr>
            <p:cNvPr id="90" name="Rectangle 89">
              <a:extLst>
                <a:ext uri="{FF2B5EF4-FFF2-40B4-BE49-F238E27FC236}">
                  <a16:creationId xmlns:a16="http://schemas.microsoft.com/office/drawing/2014/main" id="{ED583AF1-C98A-47CE-8E3E-830F964045D7}"/>
                </a:ext>
              </a:extLst>
            </p:cNvPr>
            <p:cNvSpPr/>
            <p:nvPr/>
          </p:nvSpPr>
          <p:spPr bwMode="auto">
            <a:xfrm>
              <a:off x="8676218" y="568807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(Scikit-learn, MXNet, Keras, Gluon…)</a:t>
              </a:r>
            </a:p>
          </p:txBody>
        </p:sp>
        <p:sp>
          <p:nvSpPr>
            <p:cNvPr id="43" name="Rectangle 42">
              <a:extLst>
                <a:ext uri="{FF2B5EF4-FFF2-40B4-BE49-F238E27FC236}">
                  <a16:creationId xmlns:a16="http://schemas.microsoft.com/office/drawing/2014/main" id="{06792CE3-F25C-4330-BD2E-2F37C05E3DDA}"/>
                </a:ext>
              </a:extLst>
            </p:cNvPr>
            <p:cNvSpPr/>
            <p:nvPr/>
          </p:nvSpPr>
          <p:spPr bwMode="auto">
            <a:xfrm>
              <a:off x="8649820" y="4086580"/>
              <a:ext cx="3365460" cy="262676"/>
            </a:xfrm>
            <a:prstGeom prst="rect">
              <a:avLst/>
            </a:prstGeom>
            <a:solidFill>
              <a:srgbClr val="005AA1"/>
            </a:solidFill>
            <a:ln w="15875">
              <a:no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14" tIns="143366" rIns="91414" bIns="143366"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r>
                <a:rPr kumimoji="0" lang="en-US" sz="1176" b="1"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Others (Pycharm, Jupyter notebooks…)</a:t>
              </a:r>
            </a:p>
          </p:txBody>
        </p:sp>
      </p:grpSp>
      <p:sp>
        <p:nvSpPr>
          <p:cNvPr id="56" name="Title 4">
            <a:extLst>
              <a:ext uri="{FF2B5EF4-FFF2-40B4-BE49-F238E27FC236}">
                <a16:creationId xmlns:a16="http://schemas.microsoft.com/office/drawing/2014/main" id="{04B86CB4-0B07-4E96-A1FE-4FCA4E804689}"/>
              </a:ext>
            </a:extLst>
          </p:cNvPr>
          <p:cNvSpPr txBox="1">
            <a:spLocks/>
          </p:cNvSpPr>
          <p:nvPr/>
        </p:nvSpPr>
        <p:spPr>
          <a:xfrm>
            <a:off x="269239" y="289511"/>
            <a:ext cx="1229410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1088078">
              <a:lnSpc>
                <a:spcPct val="100000"/>
              </a:lnSpc>
              <a:spcBef>
                <a:spcPts val="0"/>
              </a:spcBef>
              <a:defRPr/>
            </a:pPr>
            <a:r>
              <a:rPr lang="it-IT" sz="4800" dirty="0"/>
              <a:t>Microsoft AI Platform: Azure + AI</a:t>
            </a:r>
            <a:endParaRPr kumimoji="0" lang="en-US" sz="4800" b="0" i="0" u="none" strike="noStrike" kern="0" cap="none" spc="-100" normalizeH="0" baseline="0" noProof="0" dirty="0">
              <a:ln w="3175">
                <a:noFill/>
              </a:ln>
              <a:solidFill>
                <a:srgbClr val="0078D7"/>
              </a:solidFill>
              <a:effectLst/>
              <a:uLnTx/>
              <a:uFillTx/>
              <a:latin typeface="Segoe UI Light"/>
              <a:ea typeface="+mn-ea"/>
              <a:cs typeface="Segoe UI" pitchFamily="34" charset="0"/>
            </a:endParaRPr>
          </a:p>
        </p:txBody>
      </p:sp>
      <p:pic>
        <p:nvPicPr>
          <p:cNvPr id="10" name="Picture 9">
            <a:extLst>
              <a:ext uri="{FF2B5EF4-FFF2-40B4-BE49-F238E27FC236}">
                <a16:creationId xmlns:a16="http://schemas.microsoft.com/office/drawing/2014/main" id="{64A0C746-EDF8-49D5-8E85-697601B8B377}"/>
              </a:ext>
            </a:extLst>
          </p:cNvPr>
          <p:cNvPicPr>
            <a:picLocks noChangeAspect="1"/>
          </p:cNvPicPr>
          <p:nvPr/>
        </p:nvPicPr>
        <p:blipFill>
          <a:blip r:embed="rId3"/>
          <a:stretch>
            <a:fillRect/>
          </a:stretch>
        </p:blipFill>
        <p:spPr>
          <a:xfrm>
            <a:off x="9482411" y="-1018"/>
            <a:ext cx="2490097" cy="869027"/>
          </a:xfrm>
          <a:prstGeom prst="rect">
            <a:avLst/>
          </a:prstGeom>
        </p:spPr>
      </p:pic>
    </p:spTree>
    <p:extLst>
      <p:ext uri="{BB962C8B-B14F-4D97-AF65-F5344CB8AC3E}">
        <p14:creationId xmlns:p14="http://schemas.microsoft.com/office/powerpoint/2010/main" val="262801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95D1E38A-6F9F-46EB-BCF9-585090763F8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22669" b="34811"/>
          <a:stretch/>
        </p:blipFill>
        <p:spPr>
          <a:xfrm>
            <a:off x="866" y="972"/>
            <a:ext cx="12190271" cy="4772666"/>
          </a:xfrm>
          <a:prstGeom prst="rect">
            <a:avLst/>
          </a:prstGeom>
        </p:spPr>
      </p:pic>
      <p:sp>
        <p:nvSpPr>
          <p:cNvPr id="52" name="Rectangle 51">
            <a:extLst>
              <a:ext uri="{FF2B5EF4-FFF2-40B4-BE49-F238E27FC236}">
                <a16:creationId xmlns:a16="http://schemas.microsoft.com/office/drawing/2014/main" id="{BAB412D2-54DD-439B-94C6-415624C0BE91}"/>
              </a:ext>
            </a:extLst>
          </p:cNvPr>
          <p:cNvSpPr/>
          <p:nvPr/>
        </p:nvSpPr>
        <p:spPr bwMode="auto">
          <a:xfrm>
            <a:off x="-8096" y="-1406"/>
            <a:ext cx="12208193" cy="4773151"/>
          </a:xfrm>
          <a:prstGeom prst="rect">
            <a:avLst/>
          </a:prstGeom>
          <a:gradFill>
            <a:gsLst>
              <a:gs pos="13000">
                <a:srgbClr val="000000">
                  <a:alpha val="0"/>
                </a:srgbClr>
              </a:gs>
              <a:gs pos="83000">
                <a:srgbClr val="000000"/>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Title 8">
            <a:extLst>
              <a:ext uri="{FF2B5EF4-FFF2-40B4-BE49-F238E27FC236}">
                <a16:creationId xmlns:a16="http://schemas.microsoft.com/office/drawing/2014/main" id="{A28DEFD5-9370-46CE-8AF9-C81F9DACF728}"/>
              </a:ext>
            </a:extLst>
          </p:cNvPr>
          <p:cNvSpPr>
            <a:spLocks noGrp="1"/>
          </p:cNvSpPr>
          <p:nvPr>
            <p:ph type="title"/>
          </p:nvPr>
        </p:nvSpPr>
        <p:spPr/>
        <p:txBody>
          <a:bodyPr/>
          <a:lstStyle/>
          <a:p>
            <a:r>
              <a:rPr lang="en-US" sz="1961" b="1" spc="294">
                <a:gradFill>
                  <a:gsLst>
                    <a:gs pos="1250">
                      <a:schemeClr val="bg1"/>
                    </a:gs>
                    <a:gs pos="100000">
                      <a:schemeClr val="bg1"/>
                    </a:gs>
                  </a:gsLst>
                  <a:lin ang="5400000" scaled="0"/>
                </a:gradFill>
                <a:latin typeface="Segoe UI" panose="020B0502040204020203" pitchFamily="34" charset="0"/>
              </a:rPr>
              <a:t>MICROSOFT’S</a:t>
            </a:r>
            <a:br>
              <a:rPr lang="en-US" sz="4313">
                <a:gradFill>
                  <a:gsLst>
                    <a:gs pos="1250">
                      <a:schemeClr val="bg1"/>
                    </a:gs>
                    <a:gs pos="100000">
                      <a:schemeClr val="bg1"/>
                    </a:gs>
                  </a:gsLst>
                  <a:lin ang="5400000" scaled="0"/>
                </a:gradFill>
              </a:rPr>
            </a:br>
            <a:r>
              <a:rPr lang="en-US" sz="4313">
                <a:gradFill>
                  <a:gsLst>
                    <a:gs pos="1250">
                      <a:schemeClr val="bg1"/>
                    </a:gs>
                    <a:gs pos="100000">
                      <a:schemeClr val="bg1"/>
                    </a:gs>
                  </a:gsLst>
                  <a:lin ang="5400000" scaled="0"/>
                </a:gradFill>
              </a:rPr>
              <a:t>Conversational Computing Platforms</a:t>
            </a:r>
          </a:p>
        </p:txBody>
      </p:sp>
      <p:grpSp>
        <p:nvGrpSpPr>
          <p:cNvPr id="3" name="Group 2">
            <a:extLst>
              <a:ext uri="{FF2B5EF4-FFF2-40B4-BE49-F238E27FC236}">
                <a16:creationId xmlns:a16="http://schemas.microsoft.com/office/drawing/2014/main" id="{2E269B05-5AA1-48FB-91E3-794A7FFB1E33}"/>
              </a:ext>
            </a:extLst>
          </p:cNvPr>
          <p:cNvGrpSpPr/>
          <p:nvPr/>
        </p:nvGrpSpPr>
        <p:grpSpPr>
          <a:xfrm>
            <a:off x="-34974" y="1618631"/>
            <a:ext cx="12315560" cy="4126498"/>
            <a:chOff x="-35676" y="1650591"/>
            <a:chExt cx="12562513" cy="4209243"/>
          </a:xfrm>
        </p:grpSpPr>
        <p:sp>
          <p:nvSpPr>
            <p:cNvPr id="73" name="TextBox 72">
              <a:extLst>
                <a:ext uri="{FF2B5EF4-FFF2-40B4-BE49-F238E27FC236}">
                  <a16:creationId xmlns:a16="http://schemas.microsoft.com/office/drawing/2014/main" id="{470B6926-3E6B-403B-9E0F-89307D0436E5}"/>
                </a:ext>
              </a:extLst>
            </p:cNvPr>
            <p:cNvSpPr txBox="1"/>
            <p:nvPr/>
          </p:nvSpPr>
          <p:spPr>
            <a:xfrm>
              <a:off x="-35676" y="5232137"/>
              <a:ext cx="1958190" cy="4614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Breadth</a:t>
              </a:r>
            </a:p>
          </p:txBody>
        </p:sp>
        <p:sp>
          <p:nvSpPr>
            <p:cNvPr id="74" name="TextBox 73">
              <a:extLst>
                <a:ext uri="{FF2B5EF4-FFF2-40B4-BE49-F238E27FC236}">
                  <a16:creationId xmlns:a16="http://schemas.microsoft.com/office/drawing/2014/main" id="{B3E7A367-18A1-4224-B12E-0B5AE1A4F2C7}"/>
                </a:ext>
              </a:extLst>
            </p:cNvPr>
            <p:cNvSpPr txBox="1"/>
            <p:nvPr/>
          </p:nvSpPr>
          <p:spPr>
            <a:xfrm>
              <a:off x="1479227" y="5232137"/>
              <a:ext cx="1958190" cy="627697"/>
            </a:xfrm>
            <a:prstGeom prst="rect">
              <a:avLst/>
            </a:prstGeom>
            <a:noFill/>
          </p:spPr>
          <p:txBody>
            <a:bodyPr wrap="square" lIns="179183" tIns="143347" rIns="89617"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Business user accessibility</a:t>
              </a:r>
            </a:p>
          </p:txBody>
        </p:sp>
        <p:sp>
          <p:nvSpPr>
            <p:cNvPr id="68" name="TextBox 67">
              <a:extLst>
                <a:ext uri="{FF2B5EF4-FFF2-40B4-BE49-F238E27FC236}">
                  <a16:creationId xmlns:a16="http://schemas.microsoft.com/office/drawing/2014/main" id="{5B549282-3F4C-4DAD-9BAF-C141EFBEC1C9}"/>
                </a:ext>
              </a:extLst>
            </p:cNvPr>
            <p:cNvSpPr txBox="1"/>
            <p:nvPr/>
          </p:nvSpPr>
          <p:spPr>
            <a:xfrm>
              <a:off x="9053742" y="5232137"/>
              <a:ext cx="1958190" cy="6276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Geography and language support</a:t>
              </a:r>
            </a:p>
          </p:txBody>
        </p:sp>
        <p:sp>
          <p:nvSpPr>
            <p:cNvPr id="71" name="TextBox 70">
              <a:extLst>
                <a:ext uri="{FF2B5EF4-FFF2-40B4-BE49-F238E27FC236}">
                  <a16:creationId xmlns:a16="http://schemas.microsoft.com/office/drawing/2014/main" id="{E547CF2B-A8FE-4D63-8D9E-D13BE1A31CD9}"/>
                </a:ext>
              </a:extLst>
            </p:cNvPr>
            <p:cNvSpPr txBox="1"/>
            <p:nvPr/>
          </p:nvSpPr>
          <p:spPr>
            <a:xfrm>
              <a:off x="2994130" y="5232137"/>
              <a:ext cx="1958190" cy="6276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Development environment</a:t>
              </a:r>
            </a:p>
          </p:txBody>
        </p:sp>
        <p:sp>
          <p:nvSpPr>
            <p:cNvPr id="84" name="Oval 83">
              <a:extLst>
                <a:ext uri="{FF2B5EF4-FFF2-40B4-BE49-F238E27FC236}">
                  <a16:creationId xmlns:a16="http://schemas.microsoft.com/office/drawing/2014/main" id="{BF74890A-004F-4B26-A682-20B4501092BA}"/>
                </a:ext>
              </a:extLst>
            </p:cNvPr>
            <p:cNvSpPr/>
            <p:nvPr/>
          </p:nvSpPr>
          <p:spPr bwMode="auto">
            <a:xfrm>
              <a:off x="3606487" y="4480705"/>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72" name="TextBox 71">
              <a:extLst>
                <a:ext uri="{FF2B5EF4-FFF2-40B4-BE49-F238E27FC236}">
                  <a16:creationId xmlns:a16="http://schemas.microsoft.com/office/drawing/2014/main" id="{1A682EE9-62ED-458D-99B2-F390CB6AEC13}"/>
                </a:ext>
              </a:extLst>
            </p:cNvPr>
            <p:cNvSpPr txBox="1"/>
            <p:nvPr/>
          </p:nvSpPr>
          <p:spPr>
            <a:xfrm>
              <a:off x="6023936" y="5232137"/>
              <a:ext cx="1958190" cy="4614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Extensibility</a:t>
              </a:r>
            </a:p>
          </p:txBody>
        </p:sp>
        <p:sp>
          <p:nvSpPr>
            <p:cNvPr id="70" name="TextBox 69">
              <a:extLst>
                <a:ext uri="{FF2B5EF4-FFF2-40B4-BE49-F238E27FC236}">
                  <a16:creationId xmlns:a16="http://schemas.microsoft.com/office/drawing/2014/main" id="{D4C7F344-F1A1-4CDD-8CF5-FBC33A921B3E}"/>
                </a:ext>
              </a:extLst>
            </p:cNvPr>
            <p:cNvSpPr txBox="1"/>
            <p:nvPr/>
          </p:nvSpPr>
          <p:spPr>
            <a:xfrm>
              <a:off x="4509033" y="5232137"/>
              <a:ext cx="1958190" cy="461497"/>
            </a:xfrm>
            <a:prstGeom prst="rect">
              <a:avLst/>
            </a:prstGeom>
            <a:noFill/>
          </p:spPr>
          <p:txBody>
            <a:bodyPr wrap="square" lIns="179183" tIns="143347" rIns="179183" bIns="143347" rtlCol="0" anchor="t">
              <a:spAutoFit/>
            </a:bodyPr>
            <a:lstStyle>
              <a:defPPr>
                <a:defRPr lang="en-US"/>
              </a:defPPr>
              <a:lvl1pPr algn="ctr" defTabSz="913873">
                <a:lnSpc>
                  <a:spcPct val="90000"/>
                </a:lnSpc>
                <a:spcAft>
                  <a:spcPts val="600"/>
                </a:spcAft>
                <a:defRPr sz="2000" b="1">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UX support</a:t>
              </a:r>
            </a:p>
          </p:txBody>
        </p:sp>
        <p:sp>
          <p:nvSpPr>
            <p:cNvPr id="108" name="TextBox 107">
              <a:extLst>
                <a:ext uri="{FF2B5EF4-FFF2-40B4-BE49-F238E27FC236}">
                  <a16:creationId xmlns:a16="http://schemas.microsoft.com/office/drawing/2014/main" id="{EE121A7A-6794-4647-A864-35BBC8F1417D}"/>
                </a:ext>
              </a:extLst>
            </p:cNvPr>
            <p:cNvSpPr txBox="1"/>
            <p:nvPr/>
          </p:nvSpPr>
          <p:spPr>
            <a:xfrm>
              <a:off x="10568647" y="5232137"/>
              <a:ext cx="1958190" cy="4614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Compliance</a:t>
              </a:r>
            </a:p>
          </p:txBody>
        </p:sp>
        <p:sp>
          <p:nvSpPr>
            <p:cNvPr id="117" name="TextBox 116">
              <a:extLst>
                <a:ext uri="{FF2B5EF4-FFF2-40B4-BE49-F238E27FC236}">
                  <a16:creationId xmlns:a16="http://schemas.microsoft.com/office/drawing/2014/main" id="{789D1E69-9618-4C80-8132-051C360C6D34}"/>
                </a:ext>
              </a:extLst>
            </p:cNvPr>
            <p:cNvSpPr txBox="1"/>
            <p:nvPr/>
          </p:nvSpPr>
          <p:spPr>
            <a:xfrm>
              <a:off x="7538839" y="5232137"/>
              <a:ext cx="1958190" cy="461497"/>
            </a:xfrm>
            <a:prstGeom prst="rect">
              <a:avLst/>
            </a:prstGeom>
            <a:noFill/>
          </p:spPr>
          <p:txBody>
            <a:bodyPr wrap="square" lIns="179183" tIns="143347" rIns="179183" bIns="143347" rtlCol="0" anchor="t">
              <a:spAutoFit/>
            </a:bodyPr>
            <a:lstStyle/>
            <a:p>
              <a:pPr marL="0" marR="0" lvl="0" indent="0" algn="ctr" defTabSz="895698"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gradFill>
                    <a:gsLst>
                      <a:gs pos="2186">
                        <a:srgbClr val="0078D7"/>
                      </a:gs>
                      <a:gs pos="13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Analytics</a:t>
              </a:r>
            </a:p>
          </p:txBody>
        </p:sp>
        <p:pic>
          <p:nvPicPr>
            <p:cNvPr id="189" name="Picture 2" descr="http://icons.iconarchive.com/icons/dakirby309/simply-styled/256/Microsoft-Visual-Studio-icon.png">
              <a:extLst>
                <a:ext uri="{FF2B5EF4-FFF2-40B4-BE49-F238E27FC236}">
                  <a16:creationId xmlns:a16="http://schemas.microsoft.com/office/drawing/2014/main" id="{4FE0A0DB-689D-4C57-9AE8-47DB3F3AD1C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728855" y="4643480"/>
              <a:ext cx="446906" cy="44690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D1447D6E-1152-4301-8656-ACC02AC8EE04}"/>
                </a:ext>
              </a:extLst>
            </p:cNvPr>
            <p:cNvGrpSpPr/>
            <p:nvPr/>
          </p:nvGrpSpPr>
          <p:grpSpPr>
            <a:xfrm>
              <a:off x="9666099" y="4480705"/>
              <a:ext cx="733476" cy="733476"/>
              <a:chOff x="9666099" y="4502221"/>
              <a:chExt cx="733476" cy="733476"/>
            </a:xfrm>
          </p:grpSpPr>
          <p:sp>
            <p:nvSpPr>
              <p:cNvPr id="87" name="Oval 86">
                <a:extLst>
                  <a:ext uri="{FF2B5EF4-FFF2-40B4-BE49-F238E27FC236}">
                    <a16:creationId xmlns:a16="http://schemas.microsoft.com/office/drawing/2014/main" id="{9FB363FC-BE7C-4A72-8997-72A9CD939CCB}"/>
                  </a:ext>
                </a:extLst>
              </p:cNvPr>
              <p:cNvSpPr/>
              <p:nvPr/>
            </p:nvSpPr>
            <p:spPr bwMode="auto">
              <a:xfrm>
                <a:off x="9666099"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60" name="Characters_E8C1">
                <a:extLst>
                  <a:ext uri="{FF2B5EF4-FFF2-40B4-BE49-F238E27FC236}">
                    <a16:creationId xmlns:a16="http://schemas.microsoft.com/office/drawing/2014/main" id="{7709BBE9-C886-427C-89E0-FCE0C5EE1E21}"/>
                  </a:ext>
                </a:extLst>
              </p:cNvPr>
              <p:cNvSpPr>
                <a:spLocks noChangeAspect="1" noEditPoints="1"/>
              </p:cNvSpPr>
              <p:nvPr/>
            </p:nvSpPr>
            <p:spPr bwMode="auto">
              <a:xfrm>
                <a:off x="9844714" y="4674907"/>
                <a:ext cx="376246" cy="388104"/>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tx1"/>
              </a:solidFill>
              <a:ln cap="sq">
                <a:noFill/>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4" name="Group 23">
              <a:extLst>
                <a:ext uri="{FF2B5EF4-FFF2-40B4-BE49-F238E27FC236}">
                  <a16:creationId xmlns:a16="http://schemas.microsoft.com/office/drawing/2014/main" id="{4CC7DFCC-D681-4F2D-BA6D-F5D0A817C5D8}"/>
                </a:ext>
              </a:extLst>
            </p:cNvPr>
            <p:cNvGrpSpPr/>
            <p:nvPr/>
          </p:nvGrpSpPr>
          <p:grpSpPr>
            <a:xfrm>
              <a:off x="576681" y="4480705"/>
              <a:ext cx="733476" cy="733476"/>
              <a:chOff x="576681" y="4502221"/>
              <a:chExt cx="733476" cy="733476"/>
            </a:xfrm>
          </p:grpSpPr>
          <p:sp>
            <p:nvSpPr>
              <p:cNvPr id="2" name="Oval 1">
                <a:extLst>
                  <a:ext uri="{FF2B5EF4-FFF2-40B4-BE49-F238E27FC236}">
                    <a16:creationId xmlns:a16="http://schemas.microsoft.com/office/drawing/2014/main" id="{0CE8760C-9BF4-48F2-8CDA-F3B332CE9176}"/>
                  </a:ext>
                </a:extLst>
              </p:cNvPr>
              <p:cNvSpPr/>
              <p:nvPr/>
            </p:nvSpPr>
            <p:spPr bwMode="auto">
              <a:xfrm>
                <a:off x="576681"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93" name="Move_E7C2">
                <a:extLst>
                  <a:ext uri="{FF2B5EF4-FFF2-40B4-BE49-F238E27FC236}">
                    <a16:creationId xmlns:a16="http://schemas.microsoft.com/office/drawing/2014/main" id="{F1035429-B193-42C3-9402-E563CF1F8A4F}"/>
                  </a:ext>
                </a:extLst>
              </p:cNvPr>
              <p:cNvSpPr>
                <a:spLocks noChangeAspect="1" noEditPoints="1"/>
              </p:cNvSpPr>
              <p:nvPr/>
            </p:nvSpPr>
            <p:spPr bwMode="auto">
              <a:xfrm>
                <a:off x="760585" y="4686079"/>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 name="Group 21">
              <a:extLst>
                <a:ext uri="{FF2B5EF4-FFF2-40B4-BE49-F238E27FC236}">
                  <a16:creationId xmlns:a16="http://schemas.microsoft.com/office/drawing/2014/main" id="{48B297FB-BB7A-45A4-8AC9-9D370BE28E03}"/>
                </a:ext>
              </a:extLst>
            </p:cNvPr>
            <p:cNvGrpSpPr/>
            <p:nvPr/>
          </p:nvGrpSpPr>
          <p:grpSpPr>
            <a:xfrm>
              <a:off x="2091584" y="4480705"/>
              <a:ext cx="733476" cy="733476"/>
              <a:chOff x="2091584" y="4502221"/>
              <a:chExt cx="733476" cy="733476"/>
            </a:xfrm>
          </p:grpSpPr>
          <p:sp>
            <p:nvSpPr>
              <p:cNvPr id="69" name="Oval 68">
                <a:extLst>
                  <a:ext uri="{FF2B5EF4-FFF2-40B4-BE49-F238E27FC236}">
                    <a16:creationId xmlns:a16="http://schemas.microsoft.com/office/drawing/2014/main" id="{B5018E5F-BA66-4842-AC8F-A5A9AC3D67B0}"/>
                  </a:ext>
                </a:extLst>
              </p:cNvPr>
              <p:cNvSpPr/>
              <p:nvPr/>
            </p:nvSpPr>
            <p:spPr bwMode="auto">
              <a:xfrm>
                <a:off x="2091584"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4" name="people_4">
                <a:extLst>
                  <a:ext uri="{FF2B5EF4-FFF2-40B4-BE49-F238E27FC236}">
                    <a16:creationId xmlns:a16="http://schemas.microsoft.com/office/drawing/2014/main" id="{1B68C1A7-EF74-4FF2-838E-A81C277EC279}"/>
                  </a:ext>
                </a:extLst>
              </p:cNvPr>
              <p:cNvSpPr>
                <a:spLocks noChangeAspect="1" noEditPoints="1"/>
              </p:cNvSpPr>
              <p:nvPr/>
            </p:nvSpPr>
            <p:spPr bwMode="auto">
              <a:xfrm>
                <a:off x="2294742" y="4686079"/>
                <a:ext cx="327161" cy="36576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1" name="Group 20">
              <a:extLst>
                <a:ext uri="{FF2B5EF4-FFF2-40B4-BE49-F238E27FC236}">
                  <a16:creationId xmlns:a16="http://schemas.microsoft.com/office/drawing/2014/main" id="{7D507988-30E9-42AC-8996-EDBD299BDB3F}"/>
                </a:ext>
              </a:extLst>
            </p:cNvPr>
            <p:cNvGrpSpPr/>
            <p:nvPr/>
          </p:nvGrpSpPr>
          <p:grpSpPr>
            <a:xfrm>
              <a:off x="5121390" y="4480705"/>
              <a:ext cx="733476" cy="733476"/>
              <a:chOff x="5121390" y="4502221"/>
              <a:chExt cx="733476" cy="733476"/>
            </a:xfrm>
          </p:grpSpPr>
          <p:sp>
            <p:nvSpPr>
              <p:cNvPr id="85" name="Oval 84">
                <a:extLst>
                  <a:ext uri="{FF2B5EF4-FFF2-40B4-BE49-F238E27FC236}">
                    <a16:creationId xmlns:a16="http://schemas.microsoft.com/office/drawing/2014/main" id="{01020D3C-AA51-4F8C-9A32-9547371EC23D}"/>
                  </a:ext>
                </a:extLst>
              </p:cNvPr>
              <p:cNvSpPr/>
              <p:nvPr/>
            </p:nvSpPr>
            <p:spPr bwMode="auto">
              <a:xfrm>
                <a:off x="5121390"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5" name="Telemarketer_E7B9">
                <a:extLst>
                  <a:ext uri="{FF2B5EF4-FFF2-40B4-BE49-F238E27FC236}">
                    <a16:creationId xmlns:a16="http://schemas.microsoft.com/office/drawing/2014/main" id="{B417DDAC-C001-426E-A6EE-6F2193B41AF0}"/>
                  </a:ext>
                </a:extLst>
              </p:cNvPr>
              <p:cNvSpPr>
                <a:spLocks noChangeAspect="1" noEditPoints="1"/>
              </p:cNvSpPr>
              <p:nvPr/>
            </p:nvSpPr>
            <p:spPr bwMode="auto">
              <a:xfrm>
                <a:off x="5334786" y="4686079"/>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0" name="Group 19">
              <a:extLst>
                <a:ext uri="{FF2B5EF4-FFF2-40B4-BE49-F238E27FC236}">
                  <a16:creationId xmlns:a16="http://schemas.microsoft.com/office/drawing/2014/main" id="{900B863C-16F7-46EC-84D9-DCEF78B8B43F}"/>
                </a:ext>
              </a:extLst>
            </p:cNvPr>
            <p:cNvGrpSpPr/>
            <p:nvPr/>
          </p:nvGrpSpPr>
          <p:grpSpPr>
            <a:xfrm>
              <a:off x="6636293" y="4480705"/>
              <a:ext cx="733476" cy="733476"/>
              <a:chOff x="6636293" y="4502221"/>
              <a:chExt cx="733476" cy="733476"/>
            </a:xfrm>
          </p:grpSpPr>
          <p:sp>
            <p:nvSpPr>
              <p:cNvPr id="86" name="Oval 85">
                <a:extLst>
                  <a:ext uri="{FF2B5EF4-FFF2-40B4-BE49-F238E27FC236}">
                    <a16:creationId xmlns:a16="http://schemas.microsoft.com/office/drawing/2014/main" id="{560D90BF-A10D-4905-AD80-2DAEEDA66FCD}"/>
                  </a:ext>
                </a:extLst>
              </p:cNvPr>
              <p:cNvSpPr/>
              <p:nvPr/>
            </p:nvSpPr>
            <p:spPr bwMode="auto">
              <a:xfrm>
                <a:off x="6636293"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6" name="Freeform 96">
                <a:extLst>
                  <a:ext uri="{FF2B5EF4-FFF2-40B4-BE49-F238E27FC236}">
                    <a16:creationId xmlns:a16="http://schemas.microsoft.com/office/drawing/2014/main" id="{B838AD2F-8A68-47E0-9EAE-D157A596856C}"/>
                  </a:ext>
                </a:extLst>
              </p:cNvPr>
              <p:cNvSpPr>
                <a:spLocks noChangeAspect="1" noEditPoints="1"/>
              </p:cNvSpPr>
              <p:nvPr/>
            </p:nvSpPr>
            <p:spPr bwMode="auto">
              <a:xfrm>
                <a:off x="6804413" y="4686079"/>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9" name="Group 18">
              <a:extLst>
                <a:ext uri="{FF2B5EF4-FFF2-40B4-BE49-F238E27FC236}">
                  <a16:creationId xmlns:a16="http://schemas.microsoft.com/office/drawing/2014/main" id="{23764C9F-9568-46C2-BFCF-78C3823543A4}"/>
                </a:ext>
              </a:extLst>
            </p:cNvPr>
            <p:cNvGrpSpPr/>
            <p:nvPr/>
          </p:nvGrpSpPr>
          <p:grpSpPr>
            <a:xfrm>
              <a:off x="8151196" y="4480705"/>
              <a:ext cx="733476" cy="733476"/>
              <a:chOff x="8151196" y="4502221"/>
              <a:chExt cx="733476" cy="733476"/>
            </a:xfrm>
          </p:grpSpPr>
          <p:sp>
            <p:nvSpPr>
              <p:cNvPr id="122" name="Oval 121">
                <a:extLst>
                  <a:ext uri="{FF2B5EF4-FFF2-40B4-BE49-F238E27FC236}">
                    <a16:creationId xmlns:a16="http://schemas.microsoft.com/office/drawing/2014/main" id="{713E972D-07F0-4179-AF49-8CF9F6B160C4}"/>
                  </a:ext>
                </a:extLst>
              </p:cNvPr>
              <p:cNvSpPr/>
              <p:nvPr/>
            </p:nvSpPr>
            <p:spPr bwMode="auto">
              <a:xfrm>
                <a:off x="8151196"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7" name="BarChartVertical_E9EC">
                <a:extLst>
                  <a:ext uri="{FF2B5EF4-FFF2-40B4-BE49-F238E27FC236}">
                    <a16:creationId xmlns:a16="http://schemas.microsoft.com/office/drawing/2014/main" id="{297CEEA6-1048-451D-961D-6985BC73AF5F}"/>
                  </a:ext>
                </a:extLst>
              </p:cNvPr>
              <p:cNvSpPr>
                <a:spLocks noChangeAspect="1" noEditPoints="1"/>
              </p:cNvSpPr>
              <p:nvPr/>
            </p:nvSpPr>
            <p:spPr bwMode="auto">
              <a:xfrm>
                <a:off x="8335097" y="4686079"/>
                <a:ext cx="365674" cy="365760"/>
              </a:xfrm>
              <a:custGeom>
                <a:avLst/>
                <a:gdLst>
                  <a:gd name="T0" fmla="*/ 630 w 4250"/>
                  <a:gd name="T1" fmla="*/ 3622 h 4251"/>
                  <a:gd name="T2" fmla="*/ 630 w 4250"/>
                  <a:gd name="T3" fmla="*/ 1102 h 4251"/>
                  <a:gd name="T4" fmla="*/ 1259 w 4250"/>
                  <a:gd name="T5" fmla="*/ 1102 h 4251"/>
                  <a:gd name="T6" fmla="*/ 1259 w 4250"/>
                  <a:gd name="T7" fmla="*/ 3622 h 4251"/>
                  <a:gd name="T8" fmla="*/ 630 w 4250"/>
                  <a:gd name="T9" fmla="*/ 3622 h 4251"/>
                  <a:gd name="T10" fmla="*/ 2519 w 4250"/>
                  <a:gd name="T11" fmla="*/ 3622 h 4251"/>
                  <a:gd name="T12" fmla="*/ 2519 w 4250"/>
                  <a:gd name="T13" fmla="*/ 1732 h 4251"/>
                  <a:gd name="T14" fmla="*/ 1889 w 4250"/>
                  <a:gd name="T15" fmla="*/ 1732 h 4251"/>
                  <a:gd name="T16" fmla="*/ 1889 w 4250"/>
                  <a:gd name="T17" fmla="*/ 3622 h 4251"/>
                  <a:gd name="T18" fmla="*/ 2519 w 4250"/>
                  <a:gd name="T19" fmla="*/ 3622 h 4251"/>
                  <a:gd name="T20" fmla="*/ 3778 w 4250"/>
                  <a:gd name="T21" fmla="*/ 3622 h 4251"/>
                  <a:gd name="T22" fmla="*/ 3778 w 4250"/>
                  <a:gd name="T23" fmla="*/ 472 h 4251"/>
                  <a:gd name="T24" fmla="*/ 3149 w 4250"/>
                  <a:gd name="T25" fmla="*/ 472 h 4251"/>
                  <a:gd name="T26" fmla="*/ 3149 w 4250"/>
                  <a:gd name="T27" fmla="*/ 3622 h 4251"/>
                  <a:gd name="T28" fmla="*/ 3778 w 4250"/>
                  <a:gd name="T29" fmla="*/ 3622 h 4251"/>
                  <a:gd name="T30" fmla="*/ 0 w 4250"/>
                  <a:gd name="T31" fmla="*/ 0 h 4251"/>
                  <a:gd name="T32" fmla="*/ 0 w 4250"/>
                  <a:gd name="T33" fmla="*/ 4251 h 4251"/>
                  <a:gd name="T34" fmla="*/ 4250 w 4250"/>
                  <a:gd name="T35" fmla="*/ 4251 h 4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50" h="4251">
                    <a:moveTo>
                      <a:pt x="630" y="3622"/>
                    </a:moveTo>
                    <a:lnTo>
                      <a:pt x="630" y="1102"/>
                    </a:lnTo>
                    <a:lnTo>
                      <a:pt x="1259" y="1102"/>
                    </a:lnTo>
                    <a:lnTo>
                      <a:pt x="1259" y="3622"/>
                    </a:lnTo>
                    <a:lnTo>
                      <a:pt x="630" y="3622"/>
                    </a:lnTo>
                    <a:moveTo>
                      <a:pt x="2519" y="3622"/>
                    </a:moveTo>
                    <a:lnTo>
                      <a:pt x="2519" y="1732"/>
                    </a:lnTo>
                    <a:lnTo>
                      <a:pt x="1889" y="1732"/>
                    </a:lnTo>
                    <a:lnTo>
                      <a:pt x="1889" y="3622"/>
                    </a:lnTo>
                    <a:lnTo>
                      <a:pt x="2519" y="3622"/>
                    </a:lnTo>
                    <a:moveTo>
                      <a:pt x="3778" y="3622"/>
                    </a:moveTo>
                    <a:lnTo>
                      <a:pt x="3778" y="472"/>
                    </a:lnTo>
                    <a:lnTo>
                      <a:pt x="3149" y="472"/>
                    </a:lnTo>
                    <a:lnTo>
                      <a:pt x="3149" y="3622"/>
                    </a:lnTo>
                    <a:lnTo>
                      <a:pt x="3778" y="3622"/>
                    </a:lnTo>
                    <a:moveTo>
                      <a:pt x="0" y="0"/>
                    </a:moveTo>
                    <a:lnTo>
                      <a:pt x="0" y="4251"/>
                    </a:lnTo>
                    <a:lnTo>
                      <a:pt x="4250" y="425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 name="Group 17">
              <a:extLst>
                <a:ext uri="{FF2B5EF4-FFF2-40B4-BE49-F238E27FC236}">
                  <a16:creationId xmlns:a16="http://schemas.microsoft.com/office/drawing/2014/main" id="{1D4326A1-7FFA-4B43-B87F-77AF2D3825A7}"/>
                </a:ext>
              </a:extLst>
            </p:cNvPr>
            <p:cNvGrpSpPr/>
            <p:nvPr/>
          </p:nvGrpSpPr>
          <p:grpSpPr>
            <a:xfrm>
              <a:off x="11181004" y="4480705"/>
              <a:ext cx="733476" cy="733476"/>
              <a:chOff x="11181004" y="4502221"/>
              <a:chExt cx="733476" cy="733476"/>
            </a:xfrm>
          </p:grpSpPr>
          <p:sp>
            <p:nvSpPr>
              <p:cNvPr id="112" name="Oval 111">
                <a:extLst>
                  <a:ext uri="{FF2B5EF4-FFF2-40B4-BE49-F238E27FC236}">
                    <a16:creationId xmlns:a16="http://schemas.microsoft.com/office/drawing/2014/main" id="{46824C2A-0EEE-4860-88E3-11F2B89E0D2E}"/>
                  </a:ext>
                </a:extLst>
              </p:cNvPr>
              <p:cNvSpPr/>
              <p:nvPr/>
            </p:nvSpPr>
            <p:spPr bwMode="auto">
              <a:xfrm>
                <a:off x="11181004" y="4502221"/>
                <a:ext cx="733476" cy="733476"/>
              </a:xfrm>
              <a:prstGeom prst="ellipse">
                <a:avLst/>
              </a:prstGeom>
              <a:solidFill>
                <a:schemeClr val="bg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8" name="globe_2">
                <a:extLst>
                  <a:ext uri="{FF2B5EF4-FFF2-40B4-BE49-F238E27FC236}">
                    <a16:creationId xmlns:a16="http://schemas.microsoft.com/office/drawing/2014/main" id="{FE2CEE62-FCDC-4FA8-BE60-48D04C342E98}"/>
                  </a:ext>
                </a:extLst>
              </p:cNvPr>
              <p:cNvSpPr>
                <a:spLocks noChangeAspect="1" noEditPoints="1"/>
              </p:cNvSpPr>
              <p:nvPr/>
            </p:nvSpPr>
            <p:spPr bwMode="auto">
              <a:xfrm>
                <a:off x="11364862" y="4686079"/>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9" name="Group 28">
              <a:extLst>
                <a:ext uri="{FF2B5EF4-FFF2-40B4-BE49-F238E27FC236}">
                  <a16:creationId xmlns:a16="http://schemas.microsoft.com/office/drawing/2014/main" id="{711D3B80-3C72-4D52-9909-1DC8C50080C8}"/>
                </a:ext>
              </a:extLst>
            </p:cNvPr>
            <p:cNvGrpSpPr/>
            <p:nvPr/>
          </p:nvGrpSpPr>
          <p:grpSpPr>
            <a:xfrm>
              <a:off x="5530065" y="2407211"/>
              <a:ext cx="1376344" cy="1376344"/>
              <a:chOff x="4188396" y="2833317"/>
              <a:chExt cx="1376344" cy="1376344"/>
            </a:xfrm>
          </p:grpSpPr>
          <p:sp>
            <p:nvSpPr>
              <p:cNvPr id="200" name="Oval 199">
                <a:extLst>
                  <a:ext uri="{FF2B5EF4-FFF2-40B4-BE49-F238E27FC236}">
                    <a16:creationId xmlns:a16="http://schemas.microsoft.com/office/drawing/2014/main" id="{4F038A87-2B30-435D-88EC-7347D6247B77}"/>
                  </a:ext>
                </a:extLst>
              </p:cNvPr>
              <p:cNvSpPr/>
              <p:nvPr/>
            </p:nvSpPr>
            <p:spPr bwMode="auto">
              <a:xfrm>
                <a:off x="4188396" y="2833317"/>
                <a:ext cx="1376344" cy="1376344"/>
              </a:xfrm>
              <a:prstGeom prst="ellipse">
                <a:avLst/>
              </a:prstGeom>
              <a:solidFill>
                <a:schemeClr val="accent1"/>
              </a:solidFill>
              <a:ln>
                <a:noFill/>
                <a:headEnd type="none" w="med" len="med"/>
                <a:tailEnd type="none" w="med" len="med"/>
              </a:ln>
              <a:effectLst>
                <a:outerShdw blurRad="88900" dist="38100" dir="5400000" algn="t"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99" name="bot_3">
                <a:extLst>
                  <a:ext uri="{FF2B5EF4-FFF2-40B4-BE49-F238E27FC236}">
                    <a16:creationId xmlns:a16="http://schemas.microsoft.com/office/drawing/2014/main" id="{9CBEA979-D45B-4D90-8736-259972DE8319}"/>
                  </a:ext>
                </a:extLst>
              </p:cNvPr>
              <p:cNvSpPr>
                <a:spLocks noChangeAspect="1" noEditPoints="1"/>
              </p:cNvSpPr>
              <p:nvPr/>
            </p:nvSpPr>
            <p:spPr bwMode="auto">
              <a:xfrm>
                <a:off x="4456375" y="3220000"/>
                <a:ext cx="840386" cy="602978"/>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1043394"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353535"/>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31" name="Connector: Elbow 30">
              <a:extLst>
                <a:ext uri="{FF2B5EF4-FFF2-40B4-BE49-F238E27FC236}">
                  <a16:creationId xmlns:a16="http://schemas.microsoft.com/office/drawing/2014/main" id="{18A98356-4360-4FA6-AC50-EC5A549D3635}"/>
                </a:ext>
              </a:extLst>
            </p:cNvPr>
            <p:cNvCxnSpPr>
              <a:stCxn id="200" idx="4"/>
              <a:endCxn id="2" idx="0"/>
            </p:cNvCxnSpPr>
            <p:nvPr/>
          </p:nvCxnSpPr>
          <p:spPr>
            <a:xfrm rot="5400000">
              <a:off x="3232253" y="1494721"/>
              <a:ext cx="697150" cy="5274818"/>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396F090-BCFD-40DF-AEF6-1B3AA9DC05E8}"/>
                </a:ext>
              </a:extLst>
            </p:cNvPr>
            <p:cNvCxnSpPr>
              <a:stCxn id="200" idx="4"/>
              <a:endCxn id="69" idx="0"/>
            </p:cNvCxnSpPr>
            <p:nvPr/>
          </p:nvCxnSpPr>
          <p:spPr>
            <a:xfrm rot="5400000">
              <a:off x="3989705" y="2252173"/>
              <a:ext cx="697150" cy="3759915"/>
            </a:xfrm>
            <a:prstGeom prst="bentConnector3">
              <a:avLst/>
            </a:prstGeom>
            <a:ln w="12700">
              <a:solidFill>
                <a:schemeClr val="bg1"/>
              </a:solidFill>
              <a:headEnd type="none"/>
              <a:tailEnd type="triangl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5915DE5-1FD6-40AC-A1B1-A94DC9A47F56}"/>
                </a:ext>
              </a:extLst>
            </p:cNvPr>
            <p:cNvCxnSpPr>
              <a:cxnSpLocks/>
              <a:stCxn id="200" idx="4"/>
              <a:endCxn id="84" idx="0"/>
            </p:cNvCxnSpPr>
            <p:nvPr/>
          </p:nvCxnSpPr>
          <p:spPr>
            <a:xfrm rot="5400000">
              <a:off x="4747156" y="3009624"/>
              <a:ext cx="697150" cy="2245012"/>
            </a:xfrm>
            <a:prstGeom prst="bentConnector3">
              <a:avLst>
                <a:gd name="adj1" fmla="val 50000"/>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F88917AF-EBCC-4785-89A3-B11BE992ADA4}"/>
                </a:ext>
              </a:extLst>
            </p:cNvPr>
            <p:cNvCxnSpPr>
              <a:stCxn id="200" idx="4"/>
              <a:endCxn id="85" idx="0"/>
            </p:cNvCxnSpPr>
            <p:nvPr/>
          </p:nvCxnSpPr>
          <p:spPr>
            <a:xfrm rot="5400000">
              <a:off x="5504608" y="3767076"/>
              <a:ext cx="697150" cy="730109"/>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6790F01-0118-46B3-9B77-E38DC3A0AEAB}"/>
                </a:ext>
              </a:extLst>
            </p:cNvPr>
            <p:cNvCxnSpPr>
              <a:stCxn id="200" idx="4"/>
              <a:endCxn id="86" idx="0"/>
            </p:cNvCxnSpPr>
            <p:nvPr/>
          </p:nvCxnSpPr>
          <p:spPr>
            <a:xfrm rot="16200000" flipH="1">
              <a:off x="6262059" y="3739733"/>
              <a:ext cx="697150" cy="784794"/>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E3798AF2-D2EA-418A-8E4B-8A1FEFDC9398}"/>
                </a:ext>
              </a:extLst>
            </p:cNvPr>
            <p:cNvCxnSpPr>
              <a:stCxn id="200" idx="4"/>
              <a:endCxn id="122" idx="0"/>
            </p:cNvCxnSpPr>
            <p:nvPr/>
          </p:nvCxnSpPr>
          <p:spPr>
            <a:xfrm rot="16200000" flipH="1">
              <a:off x="7019510" y="2982281"/>
              <a:ext cx="697150" cy="2299697"/>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296D85F-D244-41A6-8740-E5F0AC51712C}"/>
                </a:ext>
              </a:extLst>
            </p:cNvPr>
            <p:cNvCxnSpPr>
              <a:stCxn id="200" idx="4"/>
              <a:endCxn id="87" idx="0"/>
            </p:cNvCxnSpPr>
            <p:nvPr/>
          </p:nvCxnSpPr>
          <p:spPr>
            <a:xfrm rot="16200000" flipH="1">
              <a:off x="7776962" y="2224830"/>
              <a:ext cx="697150" cy="3814600"/>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0B73D6B2-6CA7-43D1-ADE2-B8DBD36D1D05}"/>
                </a:ext>
              </a:extLst>
            </p:cNvPr>
            <p:cNvCxnSpPr>
              <a:stCxn id="200" idx="4"/>
              <a:endCxn id="112" idx="0"/>
            </p:cNvCxnSpPr>
            <p:nvPr/>
          </p:nvCxnSpPr>
          <p:spPr>
            <a:xfrm rot="16200000" flipH="1">
              <a:off x="8534414" y="1467377"/>
              <a:ext cx="697150" cy="5329505"/>
            </a:xfrm>
            <a:prstGeom prst="bentConnector3">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1" name="TextBox 200">
              <a:extLst>
                <a:ext uri="{FF2B5EF4-FFF2-40B4-BE49-F238E27FC236}">
                  <a16:creationId xmlns:a16="http://schemas.microsoft.com/office/drawing/2014/main" id="{F75FECF1-7E2F-4CC8-A9D5-BE49E4915826}"/>
                </a:ext>
              </a:extLst>
            </p:cNvPr>
            <p:cNvSpPr txBox="1"/>
            <p:nvPr/>
          </p:nvSpPr>
          <p:spPr>
            <a:xfrm>
              <a:off x="3045099" y="1650591"/>
              <a:ext cx="6346276" cy="738664"/>
            </a:xfrm>
            <a:prstGeom prst="rect">
              <a:avLst/>
            </a:prstGeom>
            <a:noFill/>
          </p:spPr>
          <p:txBody>
            <a:bodyPr wrap="square" lIns="179285" tIns="143428" rIns="179285" bIns="143428" rtlCol="0">
              <a:spAutoFit/>
            </a:bodyPr>
            <a:lstStyle/>
            <a:p>
              <a:pPr marL="0" marR="0" lvl="0" indent="0" algn="ctr" defTabSz="1043394"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294"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BOTS ARE GATEWAYS </a:t>
              </a:r>
              <a:br>
                <a:rPr kumimoji="0" lang="en-US" sz="1568" b="1" i="0" u="none" strike="noStrike" kern="1200" cap="none" spc="294"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568" b="1" i="0" u="none" strike="noStrike" kern="1200" cap="none" spc="294"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TO AI SERVICES</a:t>
              </a:r>
            </a:p>
          </p:txBody>
        </p:sp>
      </p:grpSp>
    </p:spTree>
    <p:extLst>
      <p:ext uri="{BB962C8B-B14F-4D97-AF65-F5344CB8AC3E}">
        <p14:creationId xmlns:p14="http://schemas.microsoft.com/office/powerpoint/2010/main" val="520914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4.4192E-6 -0.04494 L 4.4192E-6 2.41943E-6 " pathEditMode="relative" rAng="0" ptsTypes="AA">
                                      <p:cBhvr>
                                        <p:cTn id="9" dur="600" fill="hold"/>
                                        <p:tgtEl>
                                          <p:spTgt spid="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4">
            <a:extLst>
              <a:ext uri="{FF2B5EF4-FFF2-40B4-BE49-F238E27FC236}">
                <a16:creationId xmlns:a16="http://schemas.microsoft.com/office/drawing/2014/main" id="{04B86CB4-0B07-4E96-A1FE-4FCA4E804689}"/>
              </a:ext>
            </a:extLst>
          </p:cNvPr>
          <p:cNvSpPr txBox="1">
            <a:spLocks/>
          </p:cNvSpPr>
          <p:nvPr/>
        </p:nvSpPr>
        <p:spPr>
          <a:xfrm>
            <a:off x="269239" y="289511"/>
            <a:ext cx="1229410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1088078"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Conversational AI tools</a:t>
            </a:r>
            <a:endParaRPr kumimoji="0" lang="en-US" sz="4800" b="0" i="0" u="none" strike="noStrike" kern="0" cap="none" spc="-100" normalizeH="0" baseline="0" noProof="0" dirty="0">
              <a:ln w="3175">
                <a:noFill/>
              </a:ln>
              <a:solidFill>
                <a:srgbClr val="0078D7"/>
              </a:solidFill>
              <a:effectLst/>
              <a:uLnTx/>
              <a:uFillTx/>
              <a:latin typeface="Segoe UI Light"/>
              <a:ea typeface="+mn-ea"/>
              <a:cs typeface="Segoe UI" pitchFamily="34" charset="0"/>
            </a:endParaRPr>
          </a:p>
        </p:txBody>
      </p:sp>
      <p:pic>
        <p:nvPicPr>
          <p:cNvPr id="10" name="Picture 9">
            <a:extLst>
              <a:ext uri="{FF2B5EF4-FFF2-40B4-BE49-F238E27FC236}">
                <a16:creationId xmlns:a16="http://schemas.microsoft.com/office/drawing/2014/main" id="{64A0C746-EDF8-49D5-8E85-697601B8B377}"/>
              </a:ext>
            </a:extLst>
          </p:cNvPr>
          <p:cNvPicPr>
            <a:picLocks noChangeAspect="1"/>
          </p:cNvPicPr>
          <p:nvPr/>
        </p:nvPicPr>
        <p:blipFill>
          <a:blip r:embed="rId3"/>
          <a:stretch>
            <a:fillRect/>
          </a:stretch>
        </p:blipFill>
        <p:spPr>
          <a:xfrm>
            <a:off x="9482411" y="-1018"/>
            <a:ext cx="2490097" cy="869027"/>
          </a:xfrm>
          <a:prstGeom prst="rect">
            <a:avLst/>
          </a:prstGeom>
        </p:spPr>
      </p:pic>
      <p:grpSp>
        <p:nvGrpSpPr>
          <p:cNvPr id="45" name="Group 44">
            <a:extLst>
              <a:ext uri="{FF2B5EF4-FFF2-40B4-BE49-F238E27FC236}">
                <a16:creationId xmlns:a16="http://schemas.microsoft.com/office/drawing/2014/main" id="{77B9CE75-B652-4FBC-AC8B-8B2DF57BF320}"/>
              </a:ext>
            </a:extLst>
          </p:cNvPr>
          <p:cNvGrpSpPr/>
          <p:nvPr/>
        </p:nvGrpSpPr>
        <p:grpSpPr>
          <a:xfrm>
            <a:off x="348626" y="1870527"/>
            <a:ext cx="3585699" cy="1821242"/>
            <a:chOff x="355616" y="1907538"/>
            <a:chExt cx="3657600" cy="1857762"/>
          </a:xfrm>
        </p:grpSpPr>
        <p:sp>
          <p:nvSpPr>
            <p:cNvPr id="59" name="TextBox 58">
              <a:extLst>
                <a:ext uri="{FF2B5EF4-FFF2-40B4-BE49-F238E27FC236}">
                  <a16:creationId xmlns:a16="http://schemas.microsoft.com/office/drawing/2014/main" id="{658847AC-BAF5-486D-ABEB-45995098C577}"/>
                </a:ext>
              </a:extLst>
            </p:cNvPr>
            <p:cNvSpPr txBox="1"/>
            <p:nvPr/>
          </p:nvSpPr>
          <p:spPr>
            <a:xfrm>
              <a:off x="754312" y="2626750"/>
              <a:ext cx="2860208" cy="741272"/>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Language Understanding </a:t>
              </a:r>
              <a:b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Intelligent Service</a:t>
              </a:r>
            </a:p>
          </p:txBody>
        </p:sp>
        <p:sp>
          <p:nvSpPr>
            <p:cNvPr id="62" name="Freeform 16">
              <a:extLst>
                <a:ext uri="{FF2B5EF4-FFF2-40B4-BE49-F238E27FC236}">
                  <a16:creationId xmlns:a16="http://schemas.microsoft.com/office/drawing/2014/main" id="{9F9B4258-BCA1-46E2-8E85-C37A09890535}"/>
                </a:ext>
              </a:extLst>
            </p:cNvPr>
            <p:cNvSpPr>
              <a:spLocks noEditPoints="1"/>
            </p:cNvSpPr>
            <p:nvPr/>
          </p:nvSpPr>
          <p:spPr bwMode="auto">
            <a:xfrm>
              <a:off x="1870030" y="1907538"/>
              <a:ext cx="628773" cy="550565"/>
            </a:xfrm>
            <a:custGeom>
              <a:avLst/>
              <a:gdLst>
                <a:gd name="T0" fmla="*/ 1150 w 1167"/>
                <a:gd name="T1" fmla="*/ 473 h 1020"/>
                <a:gd name="T2" fmla="*/ 1167 w 1167"/>
                <a:gd name="T3" fmla="*/ 475 h 1020"/>
                <a:gd name="T4" fmla="*/ 1167 w 1167"/>
                <a:gd name="T5" fmla="*/ 545 h 1020"/>
                <a:gd name="T6" fmla="*/ 1150 w 1167"/>
                <a:gd name="T7" fmla="*/ 548 h 1020"/>
                <a:gd name="T8" fmla="*/ 1077 w 1167"/>
                <a:gd name="T9" fmla="*/ 673 h 1020"/>
                <a:gd name="T10" fmla="*/ 1077 w 1167"/>
                <a:gd name="T11" fmla="*/ 838 h 1020"/>
                <a:gd name="T12" fmla="*/ 1033 w 1167"/>
                <a:gd name="T13" fmla="*/ 974 h 1020"/>
                <a:gd name="T14" fmla="*/ 909 w 1167"/>
                <a:gd name="T15" fmla="*/ 1020 h 1020"/>
                <a:gd name="T16" fmla="*/ 888 w 1167"/>
                <a:gd name="T17" fmla="*/ 1020 h 1020"/>
                <a:gd name="T18" fmla="*/ 888 w 1167"/>
                <a:gd name="T19" fmla="*/ 934 h 1020"/>
                <a:gd name="T20" fmla="*/ 907 w 1167"/>
                <a:gd name="T21" fmla="*/ 933 h 1020"/>
                <a:gd name="T22" fmla="*/ 964 w 1167"/>
                <a:gd name="T23" fmla="*/ 909 h 1020"/>
                <a:gd name="T24" fmla="*/ 981 w 1167"/>
                <a:gd name="T25" fmla="*/ 822 h 1020"/>
                <a:gd name="T26" fmla="*/ 981 w 1167"/>
                <a:gd name="T27" fmla="*/ 668 h 1020"/>
                <a:gd name="T28" fmla="*/ 1041 w 1167"/>
                <a:gd name="T29" fmla="*/ 511 h 1020"/>
                <a:gd name="T30" fmla="*/ 981 w 1167"/>
                <a:gd name="T31" fmla="*/ 362 h 1020"/>
                <a:gd name="T32" fmla="*/ 981 w 1167"/>
                <a:gd name="T33" fmla="*/ 199 h 1020"/>
                <a:gd name="T34" fmla="*/ 964 w 1167"/>
                <a:gd name="T35" fmla="*/ 111 h 1020"/>
                <a:gd name="T36" fmla="*/ 907 w 1167"/>
                <a:gd name="T37" fmla="*/ 88 h 1020"/>
                <a:gd name="T38" fmla="*/ 888 w 1167"/>
                <a:gd name="T39" fmla="*/ 87 h 1020"/>
                <a:gd name="T40" fmla="*/ 888 w 1167"/>
                <a:gd name="T41" fmla="*/ 0 h 1020"/>
                <a:gd name="T42" fmla="*/ 909 w 1167"/>
                <a:gd name="T43" fmla="*/ 1 h 1020"/>
                <a:gd name="T44" fmla="*/ 1033 w 1167"/>
                <a:gd name="T45" fmla="*/ 47 h 1020"/>
                <a:gd name="T46" fmla="*/ 1077 w 1167"/>
                <a:gd name="T47" fmla="*/ 183 h 1020"/>
                <a:gd name="T48" fmla="*/ 1077 w 1167"/>
                <a:gd name="T49" fmla="*/ 357 h 1020"/>
                <a:gd name="T50" fmla="*/ 1150 w 1167"/>
                <a:gd name="T51" fmla="*/ 473 h 1020"/>
                <a:gd name="T52" fmla="*/ 134 w 1167"/>
                <a:gd name="T53" fmla="*/ 47 h 1020"/>
                <a:gd name="T54" fmla="*/ 259 w 1167"/>
                <a:gd name="T55" fmla="*/ 1 h 1020"/>
                <a:gd name="T56" fmla="*/ 280 w 1167"/>
                <a:gd name="T57" fmla="*/ 0 h 1020"/>
                <a:gd name="T58" fmla="*/ 280 w 1167"/>
                <a:gd name="T59" fmla="*/ 87 h 1020"/>
                <a:gd name="T60" fmla="*/ 261 w 1167"/>
                <a:gd name="T61" fmla="*/ 88 h 1020"/>
                <a:gd name="T62" fmla="*/ 204 w 1167"/>
                <a:gd name="T63" fmla="*/ 111 h 1020"/>
                <a:gd name="T64" fmla="*/ 187 w 1167"/>
                <a:gd name="T65" fmla="*/ 199 h 1020"/>
                <a:gd name="T66" fmla="*/ 187 w 1167"/>
                <a:gd name="T67" fmla="*/ 362 h 1020"/>
                <a:gd name="T68" fmla="*/ 126 w 1167"/>
                <a:gd name="T69" fmla="*/ 511 h 1020"/>
                <a:gd name="T70" fmla="*/ 187 w 1167"/>
                <a:gd name="T71" fmla="*/ 668 h 1020"/>
                <a:gd name="T72" fmla="*/ 187 w 1167"/>
                <a:gd name="T73" fmla="*/ 822 h 1020"/>
                <a:gd name="T74" fmla="*/ 204 w 1167"/>
                <a:gd name="T75" fmla="*/ 909 h 1020"/>
                <a:gd name="T76" fmla="*/ 261 w 1167"/>
                <a:gd name="T77" fmla="*/ 933 h 1020"/>
                <a:gd name="T78" fmla="*/ 280 w 1167"/>
                <a:gd name="T79" fmla="*/ 934 h 1020"/>
                <a:gd name="T80" fmla="*/ 280 w 1167"/>
                <a:gd name="T81" fmla="*/ 1020 h 1020"/>
                <a:gd name="T82" fmla="*/ 259 w 1167"/>
                <a:gd name="T83" fmla="*/ 1020 h 1020"/>
                <a:gd name="T84" fmla="*/ 134 w 1167"/>
                <a:gd name="T85" fmla="*/ 974 h 1020"/>
                <a:gd name="T86" fmla="*/ 91 w 1167"/>
                <a:gd name="T87" fmla="*/ 838 h 1020"/>
                <a:gd name="T88" fmla="*/ 91 w 1167"/>
                <a:gd name="T89" fmla="*/ 673 h 1020"/>
                <a:gd name="T90" fmla="*/ 18 w 1167"/>
                <a:gd name="T91" fmla="*/ 548 h 1020"/>
                <a:gd name="T92" fmla="*/ 0 w 1167"/>
                <a:gd name="T93" fmla="*/ 545 h 1020"/>
                <a:gd name="T94" fmla="*/ 0 w 1167"/>
                <a:gd name="T95" fmla="*/ 475 h 1020"/>
                <a:gd name="T96" fmla="*/ 18 w 1167"/>
                <a:gd name="T97" fmla="*/ 473 h 1020"/>
                <a:gd name="T98" fmla="*/ 91 w 1167"/>
                <a:gd name="T99" fmla="*/ 357 h 1020"/>
                <a:gd name="T100" fmla="*/ 91 w 1167"/>
                <a:gd name="T101" fmla="*/ 183 h 1020"/>
                <a:gd name="T102" fmla="*/ 134 w 1167"/>
                <a:gd name="T103" fmla="*/ 47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7" h="1020">
                  <a:moveTo>
                    <a:pt x="1150" y="473"/>
                  </a:moveTo>
                  <a:cubicBezTo>
                    <a:pt x="1167" y="475"/>
                    <a:pt x="1167" y="475"/>
                    <a:pt x="1167" y="475"/>
                  </a:cubicBezTo>
                  <a:cubicBezTo>
                    <a:pt x="1167" y="545"/>
                    <a:pt x="1167" y="545"/>
                    <a:pt x="1167" y="545"/>
                  </a:cubicBezTo>
                  <a:cubicBezTo>
                    <a:pt x="1150" y="548"/>
                    <a:pt x="1150" y="548"/>
                    <a:pt x="1150" y="548"/>
                  </a:cubicBezTo>
                  <a:cubicBezTo>
                    <a:pt x="1101" y="555"/>
                    <a:pt x="1077" y="594"/>
                    <a:pt x="1077" y="673"/>
                  </a:cubicBezTo>
                  <a:cubicBezTo>
                    <a:pt x="1077" y="838"/>
                    <a:pt x="1077" y="838"/>
                    <a:pt x="1077" y="838"/>
                  </a:cubicBezTo>
                  <a:cubicBezTo>
                    <a:pt x="1077" y="899"/>
                    <a:pt x="1063" y="945"/>
                    <a:pt x="1033" y="974"/>
                  </a:cubicBezTo>
                  <a:cubicBezTo>
                    <a:pt x="1004" y="1002"/>
                    <a:pt x="962" y="1018"/>
                    <a:pt x="909" y="1020"/>
                  </a:cubicBezTo>
                  <a:cubicBezTo>
                    <a:pt x="888" y="1020"/>
                    <a:pt x="888" y="1020"/>
                    <a:pt x="888" y="1020"/>
                  </a:cubicBezTo>
                  <a:cubicBezTo>
                    <a:pt x="888" y="934"/>
                    <a:pt x="888" y="934"/>
                    <a:pt x="888" y="934"/>
                  </a:cubicBezTo>
                  <a:cubicBezTo>
                    <a:pt x="907" y="933"/>
                    <a:pt x="907" y="933"/>
                    <a:pt x="907" y="933"/>
                  </a:cubicBezTo>
                  <a:cubicBezTo>
                    <a:pt x="935" y="931"/>
                    <a:pt x="954" y="923"/>
                    <a:pt x="964" y="909"/>
                  </a:cubicBezTo>
                  <a:cubicBezTo>
                    <a:pt x="975" y="894"/>
                    <a:pt x="981" y="865"/>
                    <a:pt x="981" y="822"/>
                  </a:cubicBezTo>
                  <a:cubicBezTo>
                    <a:pt x="981" y="668"/>
                    <a:pt x="981" y="668"/>
                    <a:pt x="981" y="668"/>
                  </a:cubicBezTo>
                  <a:cubicBezTo>
                    <a:pt x="981" y="594"/>
                    <a:pt x="1001" y="541"/>
                    <a:pt x="1041" y="511"/>
                  </a:cubicBezTo>
                  <a:cubicBezTo>
                    <a:pt x="1001" y="483"/>
                    <a:pt x="981" y="432"/>
                    <a:pt x="981" y="362"/>
                  </a:cubicBezTo>
                  <a:cubicBezTo>
                    <a:pt x="981" y="199"/>
                    <a:pt x="981" y="199"/>
                    <a:pt x="981" y="199"/>
                  </a:cubicBezTo>
                  <a:cubicBezTo>
                    <a:pt x="981" y="156"/>
                    <a:pt x="975" y="126"/>
                    <a:pt x="964" y="111"/>
                  </a:cubicBezTo>
                  <a:cubicBezTo>
                    <a:pt x="954" y="97"/>
                    <a:pt x="935" y="89"/>
                    <a:pt x="907" y="88"/>
                  </a:cubicBezTo>
                  <a:cubicBezTo>
                    <a:pt x="888" y="87"/>
                    <a:pt x="888" y="87"/>
                    <a:pt x="888" y="87"/>
                  </a:cubicBezTo>
                  <a:cubicBezTo>
                    <a:pt x="888" y="0"/>
                    <a:pt x="888" y="0"/>
                    <a:pt x="888" y="0"/>
                  </a:cubicBezTo>
                  <a:cubicBezTo>
                    <a:pt x="909" y="1"/>
                    <a:pt x="909" y="1"/>
                    <a:pt x="909" y="1"/>
                  </a:cubicBezTo>
                  <a:cubicBezTo>
                    <a:pt x="962" y="3"/>
                    <a:pt x="1004" y="18"/>
                    <a:pt x="1033" y="47"/>
                  </a:cubicBezTo>
                  <a:cubicBezTo>
                    <a:pt x="1063" y="76"/>
                    <a:pt x="1077" y="122"/>
                    <a:pt x="1077" y="183"/>
                  </a:cubicBezTo>
                  <a:cubicBezTo>
                    <a:pt x="1077" y="357"/>
                    <a:pt x="1077" y="357"/>
                    <a:pt x="1077" y="357"/>
                  </a:cubicBezTo>
                  <a:cubicBezTo>
                    <a:pt x="1077" y="430"/>
                    <a:pt x="1101" y="466"/>
                    <a:pt x="1150" y="473"/>
                  </a:cubicBezTo>
                  <a:close/>
                  <a:moveTo>
                    <a:pt x="134" y="47"/>
                  </a:moveTo>
                  <a:cubicBezTo>
                    <a:pt x="163" y="18"/>
                    <a:pt x="205" y="3"/>
                    <a:pt x="259" y="1"/>
                  </a:cubicBezTo>
                  <a:cubicBezTo>
                    <a:pt x="280" y="0"/>
                    <a:pt x="280" y="0"/>
                    <a:pt x="280" y="0"/>
                  </a:cubicBezTo>
                  <a:cubicBezTo>
                    <a:pt x="280" y="87"/>
                    <a:pt x="280" y="87"/>
                    <a:pt x="280" y="87"/>
                  </a:cubicBezTo>
                  <a:cubicBezTo>
                    <a:pt x="261" y="88"/>
                    <a:pt x="261" y="88"/>
                    <a:pt x="261" y="88"/>
                  </a:cubicBezTo>
                  <a:cubicBezTo>
                    <a:pt x="232" y="89"/>
                    <a:pt x="214" y="97"/>
                    <a:pt x="204" y="111"/>
                  </a:cubicBezTo>
                  <a:cubicBezTo>
                    <a:pt x="193" y="126"/>
                    <a:pt x="187" y="156"/>
                    <a:pt x="187" y="199"/>
                  </a:cubicBezTo>
                  <a:cubicBezTo>
                    <a:pt x="187" y="362"/>
                    <a:pt x="187" y="362"/>
                    <a:pt x="187" y="362"/>
                  </a:cubicBezTo>
                  <a:cubicBezTo>
                    <a:pt x="187" y="433"/>
                    <a:pt x="167" y="483"/>
                    <a:pt x="126" y="511"/>
                  </a:cubicBezTo>
                  <a:cubicBezTo>
                    <a:pt x="167" y="540"/>
                    <a:pt x="187" y="594"/>
                    <a:pt x="187" y="668"/>
                  </a:cubicBezTo>
                  <a:cubicBezTo>
                    <a:pt x="187" y="822"/>
                    <a:pt x="187" y="822"/>
                    <a:pt x="187" y="822"/>
                  </a:cubicBezTo>
                  <a:cubicBezTo>
                    <a:pt x="187" y="865"/>
                    <a:pt x="193" y="894"/>
                    <a:pt x="204" y="909"/>
                  </a:cubicBezTo>
                  <a:cubicBezTo>
                    <a:pt x="214" y="923"/>
                    <a:pt x="232" y="931"/>
                    <a:pt x="261" y="933"/>
                  </a:cubicBezTo>
                  <a:cubicBezTo>
                    <a:pt x="280" y="934"/>
                    <a:pt x="280" y="934"/>
                    <a:pt x="280" y="934"/>
                  </a:cubicBezTo>
                  <a:cubicBezTo>
                    <a:pt x="280" y="1020"/>
                    <a:pt x="280" y="1020"/>
                    <a:pt x="280" y="1020"/>
                  </a:cubicBezTo>
                  <a:cubicBezTo>
                    <a:pt x="259" y="1020"/>
                    <a:pt x="259" y="1020"/>
                    <a:pt x="259" y="1020"/>
                  </a:cubicBezTo>
                  <a:cubicBezTo>
                    <a:pt x="205" y="1018"/>
                    <a:pt x="163" y="1002"/>
                    <a:pt x="134" y="974"/>
                  </a:cubicBezTo>
                  <a:cubicBezTo>
                    <a:pt x="105" y="945"/>
                    <a:pt x="91" y="899"/>
                    <a:pt x="91" y="838"/>
                  </a:cubicBezTo>
                  <a:cubicBezTo>
                    <a:pt x="91" y="673"/>
                    <a:pt x="91" y="673"/>
                    <a:pt x="91" y="673"/>
                  </a:cubicBezTo>
                  <a:cubicBezTo>
                    <a:pt x="91" y="594"/>
                    <a:pt x="67" y="555"/>
                    <a:pt x="18" y="548"/>
                  </a:cubicBezTo>
                  <a:cubicBezTo>
                    <a:pt x="0" y="545"/>
                    <a:pt x="0" y="545"/>
                    <a:pt x="0" y="545"/>
                  </a:cubicBezTo>
                  <a:cubicBezTo>
                    <a:pt x="0" y="475"/>
                    <a:pt x="0" y="475"/>
                    <a:pt x="0" y="475"/>
                  </a:cubicBezTo>
                  <a:cubicBezTo>
                    <a:pt x="18" y="473"/>
                    <a:pt x="18" y="473"/>
                    <a:pt x="18" y="473"/>
                  </a:cubicBezTo>
                  <a:cubicBezTo>
                    <a:pt x="67" y="466"/>
                    <a:pt x="91" y="430"/>
                    <a:pt x="91" y="357"/>
                  </a:cubicBezTo>
                  <a:cubicBezTo>
                    <a:pt x="91" y="183"/>
                    <a:pt x="91" y="183"/>
                    <a:pt x="91" y="183"/>
                  </a:cubicBezTo>
                  <a:cubicBezTo>
                    <a:pt x="91" y="122"/>
                    <a:pt x="105" y="76"/>
                    <a:pt x="134" y="47"/>
                  </a:cubicBezTo>
                  <a:close/>
                </a:path>
              </a:pathLst>
            </a:custGeom>
            <a:solidFill>
              <a:srgbClr val="047CDA"/>
            </a:solidFill>
            <a:ln w="15875">
              <a:solidFill>
                <a:schemeClr val="bg1"/>
              </a:solidFill>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353535"/>
                    </a:gs>
                    <a:gs pos="100000">
                      <a:srgbClr val="353535"/>
                    </a:gs>
                  </a:gsLst>
                  <a:lin ang="5400000" scaled="0"/>
                </a:gradFill>
                <a:effectLst/>
                <a:uLnTx/>
                <a:uFillTx/>
                <a:latin typeface="Segoe UI"/>
                <a:ea typeface="+mn-ea"/>
                <a:cs typeface="+mn-cs"/>
              </a:endParaRPr>
            </a:p>
          </p:txBody>
        </p:sp>
        <p:sp>
          <p:nvSpPr>
            <p:cNvPr id="63" name="Rectangle 62">
              <a:extLst>
                <a:ext uri="{FF2B5EF4-FFF2-40B4-BE49-F238E27FC236}">
                  <a16:creationId xmlns:a16="http://schemas.microsoft.com/office/drawing/2014/main" id="{18656EC1-AB28-4069-BDAA-F59A24730513}"/>
                </a:ext>
              </a:extLst>
            </p:cNvPr>
            <p:cNvSpPr/>
            <p:nvPr/>
          </p:nvSpPr>
          <p:spPr>
            <a:xfrm>
              <a:off x="355616" y="3275941"/>
              <a:ext cx="3657600" cy="489359"/>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Teach your apps to understand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commands from your users</a:t>
              </a:r>
            </a:p>
          </p:txBody>
        </p:sp>
      </p:grpSp>
      <p:grpSp>
        <p:nvGrpSpPr>
          <p:cNvPr id="64" name="Group 63">
            <a:extLst>
              <a:ext uri="{FF2B5EF4-FFF2-40B4-BE49-F238E27FC236}">
                <a16:creationId xmlns:a16="http://schemas.microsoft.com/office/drawing/2014/main" id="{65CEE64F-5FEF-4744-9626-4E9586EE102C}"/>
              </a:ext>
            </a:extLst>
          </p:cNvPr>
          <p:cNvGrpSpPr/>
          <p:nvPr/>
        </p:nvGrpSpPr>
        <p:grpSpPr>
          <a:xfrm>
            <a:off x="4303151" y="1862137"/>
            <a:ext cx="3585699" cy="1824857"/>
            <a:chOff x="4389437" y="1898980"/>
            <a:chExt cx="3657600" cy="1861449"/>
          </a:xfrm>
        </p:grpSpPr>
        <p:sp>
          <p:nvSpPr>
            <p:cNvPr id="65" name="TextBox 64">
              <a:extLst>
                <a:ext uri="{FF2B5EF4-FFF2-40B4-BE49-F238E27FC236}">
                  <a16:creationId xmlns:a16="http://schemas.microsoft.com/office/drawing/2014/main" id="{92CB55CE-3634-4C59-A3D3-94F0CDC61400}"/>
                </a:ext>
              </a:extLst>
            </p:cNvPr>
            <p:cNvSpPr txBox="1"/>
            <p:nvPr/>
          </p:nvSpPr>
          <p:spPr>
            <a:xfrm>
              <a:off x="4788133" y="2741927"/>
              <a:ext cx="2860208" cy="510919"/>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Azure Search</a:t>
              </a:r>
            </a:p>
          </p:txBody>
        </p:sp>
        <p:sp>
          <p:nvSpPr>
            <p:cNvPr id="66" name="Rectangle 65">
              <a:extLst>
                <a:ext uri="{FF2B5EF4-FFF2-40B4-BE49-F238E27FC236}">
                  <a16:creationId xmlns:a16="http://schemas.microsoft.com/office/drawing/2014/main" id="{B338BA6C-73A1-41B8-89F9-1A5499E1A6F3}"/>
                </a:ext>
              </a:extLst>
            </p:cNvPr>
            <p:cNvSpPr/>
            <p:nvPr/>
          </p:nvSpPr>
          <p:spPr>
            <a:xfrm>
              <a:off x="4389437" y="3280811"/>
              <a:ext cx="3657600" cy="479618"/>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Integrate search into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 conversational experience</a:t>
              </a:r>
            </a:p>
          </p:txBody>
        </p:sp>
        <p:grpSp>
          <p:nvGrpSpPr>
            <p:cNvPr id="69" name="Group 68">
              <a:extLst>
                <a:ext uri="{FF2B5EF4-FFF2-40B4-BE49-F238E27FC236}">
                  <a16:creationId xmlns:a16="http://schemas.microsoft.com/office/drawing/2014/main" id="{B1C62852-02FC-4FE3-ACE3-C5D9FC275247}"/>
                </a:ext>
              </a:extLst>
            </p:cNvPr>
            <p:cNvGrpSpPr/>
            <p:nvPr/>
          </p:nvGrpSpPr>
          <p:grpSpPr>
            <a:xfrm>
              <a:off x="5825394" y="1898980"/>
              <a:ext cx="785686" cy="555528"/>
              <a:chOff x="5797994" y="2067644"/>
              <a:chExt cx="785686" cy="555528"/>
            </a:xfrm>
          </p:grpSpPr>
          <p:sp>
            <p:nvSpPr>
              <p:cNvPr id="70" name="cloud">
                <a:extLst>
                  <a:ext uri="{FF2B5EF4-FFF2-40B4-BE49-F238E27FC236}">
                    <a16:creationId xmlns:a16="http://schemas.microsoft.com/office/drawing/2014/main" id="{EFF40C8D-6F91-424A-83C0-BC4355757C87}"/>
                  </a:ext>
                </a:extLst>
              </p:cNvPr>
              <p:cNvSpPr>
                <a:spLocks noChangeAspect="1"/>
              </p:cNvSpPr>
              <p:nvPr/>
            </p:nvSpPr>
            <p:spPr bwMode="auto">
              <a:xfrm>
                <a:off x="5797994" y="2067644"/>
                <a:ext cx="785686" cy="50055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magnify">
                <a:extLst>
                  <a:ext uri="{FF2B5EF4-FFF2-40B4-BE49-F238E27FC236}">
                    <a16:creationId xmlns:a16="http://schemas.microsoft.com/office/drawing/2014/main" id="{8C0EBB7A-C012-4B43-803A-8833767DE363}"/>
                  </a:ext>
                </a:extLst>
              </p:cNvPr>
              <p:cNvSpPr>
                <a:spLocks noChangeAspect="1" noEditPoints="1"/>
              </p:cNvSpPr>
              <p:nvPr/>
            </p:nvSpPr>
            <p:spPr bwMode="auto">
              <a:xfrm flipH="1">
                <a:off x="5912410" y="2197992"/>
                <a:ext cx="433464" cy="42518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grpSp>
        <p:nvGrpSpPr>
          <p:cNvPr id="73" name="Group 72">
            <a:extLst>
              <a:ext uri="{FF2B5EF4-FFF2-40B4-BE49-F238E27FC236}">
                <a16:creationId xmlns:a16="http://schemas.microsoft.com/office/drawing/2014/main" id="{8DB99B81-8636-4097-8254-5A64FB146D72}"/>
              </a:ext>
            </a:extLst>
          </p:cNvPr>
          <p:cNvGrpSpPr/>
          <p:nvPr/>
        </p:nvGrpSpPr>
        <p:grpSpPr>
          <a:xfrm>
            <a:off x="6186299" y="4492546"/>
            <a:ext cx="2689274" cy="1686140"/>
            <a:chOff x="6310346" y="4582134"/>
            <a:chExt cx="2743200" cy="1719951"/>
          </a:xfrm>
        </p:grpSpPr>
        <p:sp>
          <p:nvSpPr>
            <p:cNvPr id="75" name="Rectangle 74">
              <a:extLst>
                <a:ext uri="{FF2B5EF4-FFF2-40B4-BE49-F238E27FC236}">
                  <a16:creationId xmlns:a16="http://schemas.microsoft.com/office/drawing/2014/main" id="{5B5317FA-2DBB-4E37-B156-E8733DDA27F6}"/>
                </a:ext>
              </a:extLst>
            </p:cNvPr>
            <p:cNvSpPr/>
            <p:nvPr/>
          </p:nvSpPr>
          <p:spPr>
            <a:xfrm>
              <a:off x="6310346" y="5812726"/>
              <a:ext cx="2743200" cy="489359"/>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Easily perform speech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and text translation</a:t>
              </a:r>
            </a:p>
          </p:txBody>
        </p:sp>
        <p:sp>
          <p:nvSpPr>
            <p:cNvPr id="76" name="TextBox 75">
              <a:extLst>
                <a:ext uri="{FF2B5EF4-FFF2-40B4-BE49-F238E27FC236}">
                  <a16:creationId xmlns:a16="http://schemas.microsoft.com/office/drawing/2014/main" id="{59E394F3-6C29-4937-AC4C-554D961860D2}"/>
                </a:ext>
              </a:extLst>
            </p:cNvPr>
            <p:cNvSpPr txBox="1"/>
            <p:nvPr/>
          </p:nvSpPr>
          <p:spPr>
            <a:xfrm>
              <a:off x="6702592" y="5318646"/>
              <a:ext cx="1958709" cy="511111"/>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Translator</a:t>
              </a:r>
            </a:p>
          </p:txBody>
        </p:sp>
        <p:sp>
          <p:nvSpPr>
            <p:cNvPr id="77" name="Characters_E8C1">
              <a:extLst>
                <a:ext uri="{FF2B5EF4-FFF2-40B4-BE49-F238E27FC236}">
                  <a16:creationId xmlns:a16="http://schemas.microsoft.com/office/drawing/2014/main" id="{1F1E3E8E-2704-4D47-BF54-91EB28D3F16A}"/>
                </a:ext>
              </a:extLst>
            </p:cNvPr>
            <p:cNvSpPr>
              <a:spLocks noChangeAspect="1" noEditPoints="1"/>
            </p:cNvSpPr>
            <p:nvPr/>
          </p:nvSpPr>
          <p:spPr bwMode="auto">
            <a:xfrm>
              <a:off x="7380496" y="4582134"/>
              <a:ext cx="602900" cy="621904"/>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chemeClr val="accent1"/>
            </a:solidFill>
            <a:ln w="12700" cap="sq">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78" name="Group 77">
            <a:extLst>
              <a:ext uri="{FF2B5EF4-FFF2-40B4-BE49-F238E27FC236}">
                <a16:creationId xmlns:a16="http://schemas.microsoft.com/office/drawing/2014/main" id="{B5B40088-F8C3-4D90-9908-259465481AE5}"/>
              </a:ext>
            </a:extLst>
          </p:cNvPr>
          <p:cNvGrpSpPr/>
          <p:nvPr/>
        </p:nvGrpSpPr>
        <p:grpSpPr>
          <a:xfrm>
            <a:off x="352542" y="4502830"/>
            <a:ext cx="2689274" cy="1675856"/>
            <a:chOff x="359610" y="4592625"/>
            <a:chExt cx="2743200" cy="1709460"/>
          </a:xfrm>
        </p:grpSpPr>
        <p:sp>
          <p:nvSpPr>
            <p:cNvPr id="79" name="TextBox 78">
              <a:extLst>
                <a:ext uri="{FF2B5EF4-FFF2-40B4-BE49-F238E27FC236}">
                  <a16:creationId xmlns:a16="http://schemas.microsoft.com/office/drawing/2014/main" id="{C0553886-5F85-484B-95F7-206CD3FEDF6F}"/>
                </a:ext>
              </a:extLst>
            </p:cNvPr>
            <p:cNvSpPr txBox="1"/>
            <p:nvPr/>
          </p:nvSpPr>
          <p:spPr>
            <a:xfrm>
              <a:off x="706815" y="5318646"/>
              <a:ext cx="2048790" cy="511111"/>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Bing Speech API</a:t>
              </a:r>
            </a:p>
          </p:txBody>
        </p:sp>
        <p:sp>
          <p:nvSpPr>
            <p:cNvPr id="80" name="Rectangle 79">
              <a:extLst>
                <a:ext uri="{FF2B5EF4-FFF2-40B4-BE49-F238E27FC236}">
                  <a16:creationId xmlns:a16="http://schemas.microsoft.com/office/drawing/2014/main" id="{1805A713-34DE-43C1-ADF3-C44F090DEE67}"/>
                </a:ext>
              </a:extLst>
            </p:cNvPr>
            <p:cNvSpPr/>
            <p:nvPr/>
          </p:nvSpPr>
          <p:spPr>
            <a:xfrm>
              <a:off x="359610" y="5812726"/>
              <a:ext cx="2743200" cy="489359"/>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Convert speech to text and back again, and understand its intent</a:t>
              </a:r>
            </a:p>
          </p:txBody>
        </p:sp>
        <p:sp>
          <p:nvSpPr>
            <p:cNvPr id="81" name="speech_2">
              <a:extLst>
                <a:ext uri="{FF2B5EF4-FFF2-40B4-BE49-F238E27FC236}">
                  <a16:creationId xmlns:a16="http://schemas.microsoft.com/office/drawing/2014/main" id="{41B914D9-FED4-4B6B-99E6-7098CC4D5F3B}"/>
                </a:ext>
              </a:extLst>
            </p:cNvPr>
            <p:cNvSpPr>
              <a:spLocks noChangeAspect="1" noEditPoints="1"/>
            </p:cNvSpPr>
            <p:nvPr/>
          </p:nvSpPr>
          <p:spPr bwMode="auto">
            <a:xfrm>
              <a:off x="1420260" y="4592625"/>
              <a:ext cx="621900" cy="552476"/>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C55B2A0B-7558-440D-A0D4-1BB16B9D347C}"/>
              </a:ext>
            </a:extLst>
          </p:cNvPr>
          <p:cNvGrpSpPr/>
          <p:nvPr/>
        </p:nvGrpSpPr>
        <p:grpSpPr>
          <a:xfrm>
            <a:off x="8257676" y="1887315"/>
            <a:ext cx="3585699" cy="1799679"/>
            <a:chOff x="8423259" y="1924663"/>
            <a:chExt cx="3657600" cy="1835766"/>
          </a:xfrm>
        </p:grpSpPr>
        <p:sp>
          <p:nvSpPr>
            <p:cNvPr id="83" name="TextBox 82">
              <a:extLst>
                <a:ext uri="{FF2B5EF4-FFF2-40B4-BE49-F238E27FC236}">
                  <a16:creationId xmlns:a16="http://schemas.microsoft.com/office/drawing/2014/main" id="{15923E96-F640-4C24-A0FF-19FE5059DA20}"/>
                </a:ext>
              </a:extLst>
            </p:cNvPr>
            <p:cNvSpPr txBox="1"/>
            <p:nvPr/>
          </p:nvSpPr>
          <p:spPr>
            <a:xfrm>
              <a:off x="8945564" y="2741831"/>
              <a:ext cx="2612990" cy="511111"/>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QnA Maker</a:t>
              </a:r>
            </a:p>
          </p:txBody>
        </p:sp>
        <p:sp>
          <p:nvSpPr>
            <p:cNvPr id="86" name="Rectangle 85">
              <a:extLst>
                <a:ext uri="{FF2B5EF4-FFF2-40B4-BE49-F238E27FC236}">
                  <a16:creationId xmlns:a16="http://schemas.microsoft.com/office/drawing/2014/main" id="{4E18C978-DC2B-4148-B6CA-9E98A8518784}"/>
                </a:ext>
              </a:extLst>
            </p:cNvPr>
            <p:cNvSpPr/>
            <p:nvPr/>
          </p:nvSpPr>
          <p:spPr>
            <a:xfrm>
              <a:off x="8423259" y="3280811"/>
              <a:ext cx="3657600" cy="479618"/>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Distill information into conversational,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easy-to-navigate answers</a:t>
              </a:r>
            </a:p>
          </p:txBody>
        </p:sp>
        <p:sp>
          <p:nvSpPr>
            <p:cNvPr id="87" name="speech_5">
              <a:extLst>
                <a:ext uri="{FF2B5EF4-FFF2-40B4-BE49-F238E27FC236}">
                  <a16:creationId xmlns:a16="http://schemas.microsoft.com/office/drawing/2014/main" id="{6CE0AB98-D298-4B26-B218-7357D6C67720}"/>
                </a:ext>
              </a:extLst>
            </p:cNvPr>
            <p:cNvSpPr>
              <a:spLocks noChangeAspect="1" noEditPoints="1"/>
            </p:cNvSpPr>
            <p:nvPr/>
          </p:nvSpPr>
          <p:spPr bwMode="auto">
            <a:xfrm>
              <a:off x="9854369" y="1924663"/>
              <a:ext cx="795380" cy="62190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89" name="Group 88">
            <a:extLst>
              <a:ext uri="{FF2B5EF4-FFF2-40B4-BE49-F238E27FC236}">
                <a16:creationId xmlns:a16="http://schemas.microsoft.com/office/drawing/2014/main" id="{CAD10E9F-55AF-432E-A2F5-8C45345E0012}"/>
              </a:ext>
            </a:extLst>
          </p:cNvPr>
          <p:cNvGrpSpPr/>
          <p:nvPr/>
        </p:nvGrpSpPr>
        <p:grpSpPr>
          <a:xfrm>
            <a:off x="9028088" y="4544987"/>
            <a:ext cx="2811371" cy="1633699"/>
            <a:chOff x="9209119" y="4635627"/>
            <a:chExt cx="2867745" cy="1666458"/>
          </a:xfrm>
        </p:grpSpPr>
        <p:sp>
          <p:nvSpPr>
            <p:cNvPr id="91" name="TextBox 90">
              <a:extLst>
                <a:ext uri="{FF2B5EF4-FFF2-40B4-BE49-F238E27FC236}">
                  <a16:creationId xmlns:a16="http://schemas.microsoft.com/office/drawing/2014/main" id="{2C3CB46D-53D5-4C12-A086-8622EA4EEB91}"/>
                </a:ext>
              </a:extLst>
            </p:cNvPr>
            <p:cNvSpPr txBox="1"/>
            <p:nvPr/>
          </p:nvSpPr>
          <p:spPr>
            <a:xfrm>
              <a:off x="9209119" y="5318646"/>
              <a:ext cx="2867745" cy="511111"/>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Custom Speech Service</a:t>
              </a:r>
            </a:p>
          </p:txBody>
        </p:sp>
        <p:sp>
          <p:nvSpPr>
            <p:cNvPr id="92" name="Rectangle 91">
              <a:extLst>
                <a:ext uri="{FF2B5EF4-FFF2-40B4-BE49-F238E27FC236}">
                  <a16:creationId xmlns:a16="http://schemas.microsoft.com/office/drawing/2014/main" id="{1FF96A7F-5C7E-47BE-AEDF-947D86882EC2}"/>
                </a:ext>
              </a:extLst>
            </p:cNvPr>
            <p:cNvSpPr/>
            <p:nvPr/>
          </p:nvSpPr>
          <p:spPr>
            <a:xfrm>
              <a:off x="9271391" y="5812726"/>
              <a:ext cx="2743200" cy="489359"/>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Fine-tune speech recognition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for anyone, anywhere</a:t>
              </a:r>
            </a:p>
          </p:txBody>
        </p:sp>
        <p:sp>
          <p:nvSpPr>
            <p:cNvPr id="93" name="Microphone_E720">
              <a:extLst>
                <a:ext uri="{FF2B5EF4-FFF2-40B4-BE49-F238E27FC236}">
                  <a16:creationId xmlns:a16="http://schemas.microsoft.com/office/drawing/2014/main" id="{8A459DA2-E6D6-4ED9-AAF8-E46798AE31A5}"/>
                </a:ext>
              </a:extLst>
            </p:cNvPr>
            <p:cNvSpPr>
              <a:spLocks noChangeAspect="1" noEditPoints="1"/>
            </p:cNvSpPr>
            <p:nvPr/>
          </p:nvSpPr>
          <p:spPr bwMode="auto">
            <a:xfrm>
              <a:off x="10464748" y="4635627"/>
              <a:ext cx="356486" cy="534988"/>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94" name="Group 93">
            <a:extLst>
              <a:ext uri="{FF2B5EF4-FFF2-40B4-BE49-F238E27FC236}">
                <a16:creationId xmlns:a16="http://schemas.microsoft.com/office/drawing/2014/main" id="{101E80C0-44C8-4A13-8323-A38149C82739}"/>
              </a:ext>
            </a:extLst>
          </p:cNvPr>
          <p:cNvGrpSpPr/>
          <p:nvPr/>
        </p:nvGrpSpPr>
        <p:grpSpPr>
          <a:xfrm>
            <a:off x="3250551" y="4580072"/>
            <a:ext cx="2758122" cy="1598614"/>
            <a:chOff x="3315731" y="4671415"/>
            <a:chExt cx="2813428" cy="1630670"/>
          </a:xfrm>
        </p:grpSpPr>
        <p:sp>
          <p:nvSpPr>
            <p:cNvPr id="95" name="TextBox 94">
              <a:extLst>
                <a:ext uri="{FF2B5EF4-FFF2-40B4-BE49-F238E27FC236}">
                  <a16:creationId xmlns:a16="http://schemas.microsoft.com/office/drawing/2014/main" id="{B2D40036-7491-4F61-8051-D2E996470CE2}"/>
                </a:ext>
              </a:extLst>
            </p:cNvPr>
            <p:cNvSpPr txBox="1"/>
            <p:nvPr/>
          </p:nvSpPr>
          <p:spPr>
            <a:xfrm>
              <a:off x="3315731" y="5318646"/>
              <a:ext cx="2813428" cy="511111"/>
            </a:xfrm>
            <a:prstGeom prst="rect">
              <a:avLst/>
            </a:prstGeom>
            <a:noFill/>
          </p:spPr>
          <p:txBody>
            <a:bodyPr wrap="square" lIns="175711" tIns="140569" rIns="175711" bIns="140569" rtlCol="0" anchor="ctr">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567" b="1"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 API</a:t>
              </a:r>
            </a:p>
          </p:txBody>
        </p:sp>
        <p:sp>
          <p:nvSpPr>
            <p:cNvPr id="96" name="Rectangle 95">
              <a:extLst>
                <a:ext uri="{FF2B5EF4-FFF2-40B4-BE49-F238E27FC236}">
                  <a16:creationId xmlns:a16="http://schemas.microsoft.com/office/drawing/2014/main" id="{A7669427-EF40-402A-B100-37983625A4B9}"/>
                </a:ext>
              </a:extLst>
            </p:cNvPr>
            <p:cNvSpPr/>
            <p:nvPr/>
          </p:nvSpPr>
          <p:spPr>
            <a:xfrm>
              <a:off x="3350845" y="5812726"/>
              <a:ext cx="2743200" cy="489359"/>
            </a:xfrm>
            <a:prstGeom prst="rect">
              <a:avLst/>
            </a:prstGeom>
          </p:spPr>
          <p:txBody>
            <a:bodyPr wrap="square">
              <a:spAutoFit/>
            </a:bodyPr>
            <a:lstStyle/>
            <a:p>
              <a:pPr marL="0" marR="0" lvl="0" indent="0" algn="ctr" defTabSz="913963" rtl="0" eaLnBrk="1" fontAlgn="auto" latinLnBrk="0" hangingPunct="1">
                <a:lnSpc>
                  <a:spcPct val="90000"/>
                </a:lnSpc>
                <a:spcBef>
                  <a:spcPts val="0"/>
                </a:spcBef>
                <a:spcAft>
                  <a:spcPts val="574"/>
                </a:spcAft>
                <a:buClrTx/>
                <a:buSzTx/>
                <a:buFontTx/>
                <a:buNone/>
                <a:tabLst/>
                <a:defRPr/>
              </a:pP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Give your app the ability </a:t>
              </a:r>
              <a:b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370"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to know who's talking</a:t>
              </a:r>
            </a:p>
          </p:txBody>
        </p:sp>
        <p:sp>
          <p:nvSpPr>
            <p:cNvPr id="97" name="check">
              <a:extLst>
                <a:ext uri="{FF2B5EF4-FFF2-40B4-BE49-F238E27FC236}">
                  <a16:creationId xmlns:a16="http://schemas.microsoft.com/office/drawing/2014/main" id="{4EEF6079-5E02-4335-86C4-87023BD4F54F}"/>
                </a:ext>
              </a:extLst>
            </p:cNvPr>
            <p:cNvSpPr>
              <a:spLocks noChangeAspect="1"/>
            </p:cNvSpPr>
            <p:nvPr/>
          </p:nvSpPr>
          <p:spPr bwMode="auto">
            <a:xfrm>
              <a:off x="4372626" y="4671415"/>
              <a:ext cx="699638" cy="49402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222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Tree>
    <p:extLst>
      <p:ext uri="{BB962C8B-B14F-4D97-AF65-F5344CB8AC3E}">
        <p14:creationId xmlns:p14="http://schemas.microsoft.com/office/powerpoint/2010/main" val="274453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20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par>
                                <p:cTn id="14" presetID="10" presetClass="entr" presetSubtype="0" fill="hold" nodeType="withEffect">
                                  <p:stCondLst>
                                    <p:cond delay="40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60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nodeType="withEffect">
                                  <p:stCondLst>
                                    <p:cond delay="80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100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4">
            <a:extLst>
              <a:ext uri="{FF2B5EF4-FFF2-40B4-BE49-F238E27FC236}">
                <a16:creationId xmlns:a16="http://schemas.microsoft.com/office/drawing/2014/main" id="{04B86CB4-0B07-4E96-A1FE-4FCA4E804689}"/>
              </a:ext>
            </a:extLst>
          </p:cNvPr>
          <p:cNvSpPr txBox="1">
            <a:spLocks/>
          </p:cNvSpPr>
          <p:nvPr/>
        </p:nvSpPr>
        <p:spPr>
          <a:xfrm>
            <a:off x="269239" y="289511"/>
            <a:ext cx="1229410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1088078" rtl="0" eaLnBrk="1" fontAlgn="auto" latinLnBrk="0" hangingPunct="1">
              <a:lnSpc>
                <a:spcPct val="100000"/>
              </a:lnSpc>
              <a:spcBef>
                <a:spcPts val="0"/>
              </a:spcBef>
              <a:spcAft>
                <a:spcPts val="0"/>
              </a:spcAft>
              <a:buClrTx/>
              <a:buSzTx/>
              <a:buFontTx/>
              <a:buNone/>
              <a:tabLst/>
              <a:defRPr/>
            </a:pPr>
            <a:r>
              <a:rPr kumimoji="0" lang="it-IT" sz="48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Language Understanding (LUIS)</a:t>
            </a:r>
            <a:endParaRPr kumimoji="0" lang="en-US" sz="4800" b="0" i="0" u="none" strike="noStrike" kern="0" cap="none" spc="-100" normalizeH="0" baseline="0" noProof="0" dirty="0">
              <a:ln w="3175">
                <a:noFill/>
              </a:ln>
              <a:solidFill>
                <a:srgbClr val="0078D7"/>
              </a:solidFill>
              <a:effectLst/>
              <a:uLnTx/>
              <a:uFillTx/>
              <a:latin typeface="Segoe UI Light"/>
              <a:ea typeface="+mn-ea"/>
              <a:cs typeface="Segoe UI" pitchFamily="34" charset="0"/>
            </a:endParaRPr>
          </a:p>
        </p:txBody>
      </p:sp>
      <p:pic>
        <p:nvPicPr>
          <p:cNvPr id="10" name="Picture 9">
            <a:extLst>
              <a:ext uri="{FF2B5EF4-FFF2-40B4-BE49-F238E27FC236}">
                <a16:creationId xmlns:a16="http://schemas.microsoft.com/office/drawing/2014/main" id="{64A0C746-EDF8-49D5-8E85-697601B8B377}"/>
              </a:ext>
            </a:extLst>
          </p:cNvPr>
          <p:cNvPicPr>
            <a:picLocks noChangeAspect="1"/>
          </p:cNvPicPr>
          <p:nvPr/>
        </p:nvPicPr>
        <p:blipFill>
          <a:blip r:embed="rId3"/>
          <a:stretch>
            <a:fillRect/>
          </a:stretch>
        </p:blipFill>
        <p:spPr>
          <a:xfrm>
            <a:off x="9482411" y="-1018"/>
            <a:ext cx="2490097" cy="869027"/>
          </a:xfrm>
          <a:prstGeom prst="rect">
            <a:avLst/>
          </a:prstGeom>
        </p:spPr>
      </p:pic>
      <p:sp>
        <p:nvSpPr>
          <p:cNvPr id="35" name="Text Placeholder 1">
            <a:extLst>
              <a:ext uri="{FF2B5EF4-FFF2-40B4-BE49-F238E27FC236}">
                <a16:creationId xmlns:a16="http://schemas.microsoft.com/office/drawing/2014/main" id="{B88E0BD3-84F3-4249-A2F6-1CBFC2A87F8E}"/>
              </a:ext>
            </a:extLst>
          </p:cNvPr>
          <p:cNvSpPr txBox="1">
            <a:spLocks/>
          </p:cNvSpPr>
          <p:nvPr/>
        </p:nvSpPr>
        <p:spPr>
          <a:xfrm>
            <a:off x="377908" y="1612703"/>
            <a:ext cx="11554954" cy="595373"/>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Machine learning-based service to build natural language into apps, bots, and IoT devices. </a:t>
            </a:r>
            <a:b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br>
            <a:r>
              <a:rPr kumimoji="0" lang="en-US" sz="14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mn-cs"/>
              </a:rPr>
              <a:t>Quickly create enterprise-ready, custom models that continuously improve</a:t>
            </a:r>
          </a:p>
        </p:txBody>
      </p:sp>
      <p:grpSp>
        <p:nvGrpSpPr>
          <p:cNvPr id="36" name="Group 35">
            <a:extLst>
              <a:ext uri="{FF2B5EF4-FFF2-40B4-BE49-F238E27FC236}">
                <a16:creationId xmlns:a16="http://schemas.microsoft.com/office/drawing/2014/main" id="{1476A165-9B42-4302-9DB5-C22CE3F3C44D}"/>
              </a:ext>
            </a:extLst>
          </p:cNvPr>
          <p:cNvGrpSpPr/>
          <p:nvPr/>
        </p:nvGrpSpPr>
        <p:grpSpPr>
          <a:xfrm>
            <a:off x="269240" y="2378985"/>
            <a:ext cx="2877524" cy="3944849"/>
            <a:chOff x="274638" y="2670143"/>
            <a:chExt cx="2935224" cy="4023951"/>
          </a:xfrm>
        </p:grpSpPr>
        <p:sp>
          <p:nvSpPr>
            <p:cNvPr id="37" name="Rectangle 36">
              <a:extLst>
                <a:ext uri="{FF2B5EF4-FFF2-40B4-BE49-F238E27FC236}">
                  <a16:creationId xmlns:a16="http://schemas.microsoft.com/office/drawing/2014/main" id="{209CF2B5-721E-4F5C-AEEE-CDED3148B658}"/>
                </a:ext>
              </a:extLst>
            </p:cNvPr>
            <p:cNvSpPr/>
            <p:nvPr/>
          </p:nvSpPr>
          <p:spPr bwMode="auto">
            <a:xfrm>
              <a:off x="274638" y="2670143"/>
              <a:ext cx="2935224" cy="541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Add natural language to your apps</a:t>
              </a:r>
            </a:p>
          </p:txBody>
        </p:sp>
        <p:pic>
          <p:nvPicPr>
            <p:cNvPr id="38" name="Picture 8" descr="https://luisweb.blob.core.windows.net/prod-assets/pages/home_page/LUIS-feat_intelligence.png">
              <a:extLst>
                <a:ext uri="{FF2B5EF4-FFF2-40B4-BE49-F238E27FC236}">
                  <a16:creationId xmlns:a16="http://schemas.microsoft.com/office/drawing/2014/main" id="{E138B2ED-6E03-4294-9E45-6E536F787F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746" y="3345367"/>
              <a:ext cx="2531008" cy="60142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a:extLst>
                <a:ext uri="{FF2B5EF4-FFF2-40B4-BE49-F238E27FC236}">
                  <a16:creationId xmlns:a16="http://schemas.microsoft.com/office/drawing/2014/main" id="{AAAE411B-DEFF-4A5F-B1F1-C596CCD86BB4}"/>
                </a:ext>
              </a:extLst>
            </p:cNvPr>
            <p:cNvSpPr/>
            <p:nvPr/>
          </p:nvSpPr>
          <p:spPr bwMode="auto">
            <a:xfrm>
              <a:off x="274638" y="4433476"/>
              <a:ext cx="2935224" cy="226061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Designed to identify valuable information in conversations, LUIS interprets user goals (intents) and distills valuable information from sentences (entities), for a high quality, nuanced language model. </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mn-ea"/>
                  <a:cs typeface="Segoe UI" panose="020B0502040204020203" pitchFamily="34" charset="0"/>
                </a:rPr>
                <a:t>Custom Models can be created based on the same technology in Azure Machine Learning</a:t>
              </a: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t>
              </a: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90000"/>
                </a:lnSpc>
                <a:spcBef>
                  <a:spcPts val="588"/>
                </a:spcBef>
                <a:spcAft>
                  <a:spcPct val="0"/>
                </a:spcAft>
                <a:buClrTx/>
                <a:buSzTx/>
                <a:buFontTx/>
                <a:buNone/>
                <a:tabLst/>
                <a:defRPr/>
              </a:pP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endPar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0" name="Group 39">
            <a:extLst>
              <a:ext uri="{FF2B5EF4-FFF2-40B4-BE49-F238E27FC236}">
                <a16:creationId xmlns:a16="http://schemas.microsoft.com/office/drawing/2014/main" id="{BC763509-381E-4CF3-803E-F6ACE26B6A4E}"/>
              </a:ext>
            </a:extLst>
          </p:cNvPr>
          <p:cNvGrpSpPr/>
          <p:nvPr/>
        </p:nvGrpSpPr>
        <p:grpSpPr>
          <a:xfrm>
            <a:off x="3197939" y="2314939"/>
            <a:ext cx="2877524" cy="4008896"/>
            <a:chOff x="3262064" y="2604812"/>
            <a:chExt cx="2935224" cy="4089282"/>
          </a:xfrm>
        </p:grpSpPr>
        <p:sp>
          <p:nvSpPr>
            <p:cNvPr id="41" name="Rectangle 40">
              <a:extLst>
                <a:ext uri="{FF2B5EF4-FFF2-40B4-BE49-F238E27FC236}">
                  <a16:creationId xmlns:a16="http://schemas.microsoft.com/office/drawing/2014/main" id="{666E7FB2-1163-450B-A014-E6C7EAD8A1B8}"/>
                </a:ext>
              </a:extLst>
            </p:cNvPr>
            <p:cNvSpPr/>
            <p:nvPr/>
          </p:nvSpPr>
          <p:spPr bwMode="auto">
            <a:xfrm>
              <a:off x="3262064" y="2604812"/>
              <a:ext cx="2935224" cy="6073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Quickly build a custom language solution</a:t>
              </a:r>
            </a:p>
          </p:txBody>
        </p:sp>
        <p:pic>
          <p:nvPicPr>
            <p:cNvPr id="42" name="Picture 6" descr="https://luisweb.blob.core.windows.net/prod-assets/pages/home_page/LUIS-feat_prebuiltIcons.png">
              <a:extLst>
                <a:ext uri="{FF2B5EF4-FFF2-40B4-BE49-F238E27FC236}">
                  <a16:creationId xmlns:a16="http://schemas.microsoft.com/office/drawing/2014/main" id="{F2DE5E8A-7407-4B80-BEC0-7B91A2969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9137" y="3212122"/>
              <a:ext cx="1781078" cy="116691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A4E24D3F-5ECA-4DE7-9045-E7869D0A2575}"/>
                </a:ext>
              </a:extLst>
            </p:cNvPr>
            <p:cNvSpPr/>
            <p:nvPr/>
          </p:nvSpPr>
          <p:spPr bwMode="auto">
            <a:xfrm>
              <a:off x="3262064"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Leverages customizable pre-built apps and entity dictionaries, (e.g., Calendar, Music, Devices). </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Dictionaries are mined from the collective knowledge of the web and supply billions of entries, helping your model to correctly identify valuable information from user conversations.</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LUIS integrates seamlessly with the Azure Bot Service, making it easy to create a sophisticated bot.</a:t>
              </a:r>
            </a:p>
            <a:p>
              <a:pPr marL="0" marR="0" lvl="0" indent="0" algn="l" defTabSz="914102" rtl="0" eaLnBrk="1" fontAlgn="base" latinLnBrk="0" hangingPunct="1">
                <a:lnSpc>
                  <a:spcPct val="90000"/>
                </a:lnSpc>
                <a:spcBef>
                  <a:spcPts val="588"/>
                </a:spcBef>
                <a:spcAft>
                  <a:spcPct val="0"/>
                </a:spcAft>
                <a:buClrTx/>
                <a:buSzTx/>
                <a:buFontTx/>
                <a:buNone/>
                <a:tabLst/>
                <a:defRPr/>
              </a:pPr>
              <a:endPar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nvGrpSpPr>
          <p:cNvPr id="44" name="Group 43">
            <a:extLst>
              <a:ext uri="{FF2B5EF4-FFF2-40B4-BE49-F238E27FC236}">
                <a16:creationId xmlns:a16="http://schemas.microsoft.com/office/drawing/2014/main" id="{E219ECC7-0DCD-4554-8029-1DEFB77BC5EE}"/>
              </a:ext>
            </a:extLst>
          </p:cNvPr>
          <p:cNvGrpSpPr/>
          <p:nvPr/>
        </p:nvGrpSpPr>
        <p:grpSpPr>
          <a:xfrm>
            <a:off x="6126638" y="2378985"/>
            <a:ext cx="2877524" cy="3944849"/>
            <a:chOff x="6249490" y="2670143"/>
            <a:chExt cx="2935224" cy="4023951"/>
          </a:xfrm>
        </p:grpSpPr>
        <p:sp>
          <p:nvSpPr>
            <p:cNvPr id="46" name="Rectangle 45">
              <a:extLst>
                <a:ext uri="{FF2B5EF4-FFF2-40B4-BE49-F238E27FC236}">
                  <a16:creationId xmlns:a16="http://schemas.microsoft.com/office/drawing/2014/main" id="{C248978E-73CC-4823-8933-4DF49B32D2AF}"/>
                </a:ext>
              </a:extLst>
            </p:cNvPr>
            <p:cNvSpPr/>
            <p:nvPr/>
          </p:nvSpPr>
          <p:spPr bwMode="auto">
            <a:xfrm>
              <a:off x="6249490" y="2670143"/>
              <a:ext cx="2935224" cy="541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Always learning </a:t>
              </a:r>
              <a:b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and improving</a:t>
              </a:r>
            </a:p>
          </p:txBody>
        </p:sp>
        <p:pic>
          <p:nvPicPr>
            <p:cNvPr id="47" name="Picture 4" descr="https://luisweb.blob.core.windows.net/prod-assets/pages/home_page/LUIS-feat_target.png">
              <a:extLst>
                <a:ext uri="{FF2B5EF4-FFF2-40B4-BE49-F238E27FC236}">
                  <a16:creationId xmlns:a16="http://schemas.microsoft.com/office/drawing/2014/main" id="{6BD30A2B-0744-435A-8012-524E236157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9845" y="3184395"/>
              <a:ext cx="989451" cy="1192415"/>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3992EB91-3A6A-436A-9E13-CD6ADEF72603}"/>
                </a:ext>
              </a:extLst>
            </p:cNvPr>
            <p:cNvSpPr/>
            <p:nvPr/>
          </p:nvSpPr>
          <p:spPr bwMode="auto">
            <a:xfrm>
              <a:off x="6249490"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Active learning is used to continuously improve the quality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of the natural language models. </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Once the model starts processing input, LUIS begins active learning, allowing you to constantly update and improve the model.</a:t>
              </a:r>
            </a:p>
          </p:txBody>
        </p:sp>
      </p:grpSp>
      <p:grpSp>
        <p:nvGrpSpPr>
          <p:cNvPr id="49" name="Group 48">
            <a:extLst>
              <a:ext uri="{FF2B5EF4-FFF2-40B4-BE49-F238E27FC236}">
                <a16:creationId xmlns:a16="http://schemas.microsoft.com/office/drawing/2014/main" id="{04D64568-63DB-4826-BCCD-9611A8FFCE3F}"/>
              </a:ext>
            </a:extLst>
          </p:cNvPr>
          <p:cNvGrpSpPr/>
          <p:nvPr/>
        </p:nvGrpSpPr>
        <p:grpSpPr>
          <a:xfrm>
            <a:off x="9055338" y="2378985"/>
            <a:ext cx="2877524" cy="3944849"/>
            <a:chOff x="9236916" y="2670143"/>
            <a:chExt cx="2935224" cy="4023951"/>
          </a:xfrm>
        </p:grpSpPr>
        <p:sp>
          <p:nvSpPr>
            <p:cNvPr id="50" name="Rectangle 49">
              <a:extLst>
                <a:ext uri="{FF2B5EF4-FFF2-40B4-BE49-F238E27FC236}">
                  <a16:creationId xmlns:a16="http://schemas.microsoft.com/office/drawing/2014/main" id="{6AAECDA8-498E-471B-A1D5-7E9E29711B67}"/>
                </a:ext>
              </a:extLst>
            </p:cNvPr>
            <p:cNvSpPr/>
            <p:nvPr/>
          </p:nvSpPr>
          <p:spPr bwMode="auto">
            <a:xfrm>
              <a:off x="9236916" y="2670143"/>
              <a:ext cx="2935224" cy="5419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Enterprise-ready, available worldwide</a:t>
              </a:r>
            </a:p>
          </p:txBody>
        </p:sp>
        <p:pic>
          <p:nvPicPr>
            <p:cNvPr id="51" name="Picture 2" descr="https://luisweb.blob.core.windows.net/prod-assets/pages/home_page/LUIS-feat_monitor.png">
              <a:extLst>
                <a:ext uri="{FF2B5EF4-FFF2-40B4-BE49-F238E27FC236}">
                  <a16:creationId xmlns:a16="http://schemas.microsoft.com/office/drawing/2014/main" id="{14CFD612-8586-40CC-8C11-9E418FAB87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12396" y="3259561"/>
              <a:ext cx="1547734" cy="10420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8599EE1-3C9A-4C75-874F-4BD066F99DE0}"/>
                </a:ext>
              </a:extLst>
            </p:cNvPr>
            <p:cNvSpPr/>
            <p:nvPr/>
          </p:nvSpPr>
          <p:spPr bwMode="auto">
            <a:xfrm>
              <a:off x="9236916" y="4433476"/>
              <a:ext cx="2935224" cy="226061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The service is ready to be deployed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in commercial applications and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can scale with enterprise quality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and performance. </a:t>
              </a:r>
            </a:p>
            <a:p>
              <a:pPr marL="0" marR="0" lvl="0" indent="0" algn="l" defTabSz="914102" rtl="0" eaLnBrk="1" fontAlgn="base" latinLnBrk="0" hangingPunct="1">
                <a:lnSpc>
                  <a:spcPct val="90000"/>
                </a:lnSpc>
                <a:spcBef>
                  <a:spcPts val="588"/>
                </a:spcBef>
                <a:spcAft>
                  <a:spcPct val="0"/>
                </a:spcAft>
                <a:buClrTx/>
                <a:buSzTx/>
                <a:buFontTx/>
                <a:buNone/>
                <a:tabLst/>
                <a:defRPr/>
              </a:pP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The service meets international compliance standards, supports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13 languages and available worldwide, making it highly </a:t>
              </a:r>
              <a:b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176" b="0" i="0" u="none" strike="noStrike" kern="1200" cap="none" spc="0" normalizeH="0" baseline="0" noProof="0">
                  <a:ln>
                    <a:noFill/>
                  </a:ln>
                  <a:gradFill>
                    <a:gsLst>
                      <a:gs pos="0">
                        <a:srgbClr val="353535"/>
                      </a:gs>
                      <a:gs pos="100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accessible around the world.</a:t>
              </a:r>
            </a:p>
          </p:txBody>
        </p:sp>
      </p:grpSp>
    </p:spTree>
    <p:extLst>
      <p:ext uri="{BB962C8B-B14F-4D97-AF65-F5344CB8AC3E}">
        <p14:creationId xmlns:p14="http://schemas.microsoft.com/office/powerpoint/2010/main" val="3474570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600" fill="hold"/>
                                        <p:tgtEl>
                                          <p:spTgt spid="36"/>
                                        </p:tgtEl>
                                        <p:attrNameLst>
                                          <p:attrName>ppt_x</p:attrName>
                                          <p:attrName>ppt_y</p:attrName>
                                        </p:attrNameLst>
                                      </p:cBhvr>
                                      <p:rCtr x="0" y="-2315"/>
                                    </p:animMotion>
                                  </p:childTnLst>
                                </p:cTn>
                              </p:par>
                              <p:par>
                                <p:cTn id="10" presetID="10" presetClass="entr" presetSubtype="0" fill="hold" nodeType="withEffect">
                                  <p:stCondLst>
                                    <p:cond delay="20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200"/>
                                  </p:stCondLst>
                                  <p:childTnLst>
                                    <p:animMotion origin="layout" path="M 2.25428E-6 0.04607 L 2.25428E-6 2.41943E-6 " pathEditMode="relative" rAng="0" ptsTypes="AA">
                                      <p:cBhvr>
                                        <p:cTn id="14" dur="600" fill="hold"/>
                                        <p:tgtEl>
                                          <p:spTgt spid="40"/>
                                        </p:tgtEl>
                                        <p:attrNameLst>
                                          <p:attrName>ppt_x</p:attrName>
                                          <p:attrName>ppt_y</p:attrName>
                                        </p:attrNameLst>
                                      </p:cBhvr>
                                      <p:rCtr x="0" y="-2315"/>
                                    </p:animMotion>
                                  </p:childTnLst>
                                </p:cTn>
                              </p:par>
                              <p:par>
                                <p:cTn id="15" presetID="10" presetClass="entr" presetSubtype="0" fill="hold" nodeType="withEffect">
                                  <p:stCondLst>
                                    <p:cond delay="40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42" presetClass="path" presetSubtype="0" decel="100000" fill="hold" nodeType="withEffect">
                                  <p:stCondLst>
                                    <p:cond delay="400"/>
                                  </p:stCondLst>
                                  <p:childTnLst>
                                    <p:animMotion origin="layout" path="M 2.25428E-6 0.04607 L 2.25428E-6 2.41943E-6 " pathEditMode="relative" rAng="0" ptsTypes="AA">
                                      <p:cBhvr>
                                        <p:cTn id="19" dur="600" fill="hold"/>
                                        <p:tgtEl>
                                          <p:spTgt spid="44"/>
                                        </p:tgtEl>
                                        <p:attrNameLst>
                                          <p:attrName>ppt_x</p:attrName>
                                          <p:attrName>ppt_y</p:attrName>
                                        </p:attrNameLst>
                                      </p:cBhvr>
                                      <p:rCtr x="0" y="-2315"/>
                                    </p:animMotion>
                                  </p:childTnLst>
                                </p:cTn>
                              </p:par>
                              <p:par>
                                <p:cTn id="20" presetID="10" presetClass="entr" presetSubtype="0" fill="hold" nodeType="withEffect">
                                  <p:stCondLst>
                                    <p:cond delay="6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42" presetClass="path" presetSubtype="0" decel="100000" fill="hold" nodeType="withEffect">
                                  <p:stCondLst>
                                    <p:cond delay="600"/>
                                  </p:stCondLst>
                                  <p:childTnLst>
                                    <p:animMotion origin="layout" path="M 2.25428E-6 0.04607 L 2.25428E-6 2.41943E-6 " pathEditMode="relative" rAng="0" ptsTypes="AA">
                                      <p:cBhvr>
                                        <p:cTn id="24" dur="600" fill="hold"/>
                                        <p:tgtEl>
                                          <p:spTgt spid="49"/>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4">
            <a:extLst>
              <a:ext uri="{FF2B5EF4-FFF2-40B4-BE49-F238E27FC236}">
                <a16:creationId xmlns:a16="http://schemas.microsoft.com/office/drawing/2014/main" id="{04B86CB4-0B07-4E96-A1FE-4FCA4E804689}"/>
              </a:ext>
            </a:extLst>
          </p:cNvPr>
          <p:cNvSpPr txBox="1">
            <a:spLocks/>
          </p:cNvSpPr>
          <p:nvPr/>
        </p:nvSpPr>
        <p:spPr>
          <a:xfrm>
            <a:off x="269239" y="289511"/>
            <a:ext cx="1229410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1088078" rtl="0" eaLnBrk="1" fontAlgn="auto" latinLnBrk="0" hangingPunct="1">
              <a:lnSpc>
                <a:spcPct val="100000"/>
              </a:lnSpc>
              <a:spcBef>
                <a:spcPts val="0"/>
              </a:spcBef>
              <a:spcAft>
                <a:spcPts val="0"/>
              </a:spcAft>
              <a:buClrTx/>
              <a:buSzTx/>
              <a:buFontTx/>
              <a:buNone/>
              <a:tabLst/>
              <a:defRPr/>
            </a:pPr>
            <a:r>
              <a:rPr kumimoji="0" lang="en-US" sz="4800" b="0" i="0" u="none" strike="noStrike" kern="0" cap="none" spc="-100" normalizeH="0" baseline="0" noProof="0">
                <a:ln w="3175">
                  <a:noFill/>
                </a:ln>
                <a:solidFill>
                  <a:srgbClr val="0078D7"/>
                </a:solidFill>
                <a:effectLst/>
                <a:uLnTx/>
                <a:uFillTx/>
                <a:latin typeface="Segoe UI Light"/>
                <a:ea typeface="+mn-ea"/>
                <a:cs typeface="Segoe UI" pitchFamily="34" charset="0"/>
              </a:rPr>
              <a:t>Development Environment</a:t>
            </a:r>
          </a:p>
        </p:txBody>
      </p:sp>
      <p:sp>
        <p:nvSpPr>
          <p:cNvPr id="61" name="Title 2">
            <a:extLst>
              <a:ext uri="{FF2B5EF4-FFF2-40B4-BE49-F238E27FC236}">
                <a16:creationId xmlns:a16="http://schemas.microsoft.com/office/drawing/2014/main" id="{06F22BC0-DC21-4C06-B888-74ED255F730D}"/>
              </a:ext>
            </a:extLst>
          </p:cNvPr>
          <p:cNvSpPr>
            <a:spLocks noGrp="1"/>
          </p:cNvSpPr>
          <p:nvPr>
            <p:ph type="title"/>
          </p:nvPr>
        </p:nvSpPr>
        <p:spPr>
          <a:xfrm>
            <a:off x="317864" y="1077329"/>
            <a:ext cx="11655840" cy="565210"/>
          </a:xfrm>
        </p:spPr>
        <p:txBody>
          <a:bodyPr/>
          <a:lstStyle/>
          <a:p>
            <a:r>
              <a:rPr lang="it-IT" sz="3200"/>
              <a:t>Microsoft Bot Framework</a:t>
            </a:r>
            <a:endParaRPr lang="en-US" sz="3200"/>
          </a:p>
        </p:txBody>
      </p:sp>
      <p:pic>
        <p:nvPicPr>
          <p:cNvPr id="24" name="Picture 23">
            <a:extLst>
              <a:ext uri="{FF2B5EF4-FFF2-40B4-BE49-F238E27FC236}">
                <a16:creationId xmlns:a16="http://schemas.microsoft.com/office/drawing/2014/main" id="{960A61CB-1D61-418A-973C-9C124A37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850" y="1598996"/>
            <a:ext cx="10816299" cy="5259004"/>
          </a:xfrm>
          <a:prstGeom prst="rect">
            <a:avLst/>
          </a:prstGeom>
        </p:spPr>
      </p:pic>
      <p:pic>
        <p:nvPicPr>
          <p:cNvPr id="7" name="Picture 6">
            <a:extLst>
              <a:ext uri="{FF2B5EF4-FFF2-40B4-BE49-F238E27FC236}">
                <a16:creationId xmlns:a16="http://schemas.microsoft.com/office/drawing/2014/main" id="{0694C34D-E8F0-4632-A22F-D09359DEEA74}"/>
              </a:ext>
            </a:extLst>
          </p:cNvPr>
          <p:cNvPicPr>
            <a:picLocks noChangeAspect="1"/>
          </p:cNvPicPr>
          <p:nvPr/>
        </p:nvPicPr>
        <p:blipFill>
          <a:blip r:embed="rId4"/>
          <a:stretch>
            <a:fillRect/>
          </a:stretch>
        </p:blipFill>
        <p:spPr>
          <a:xfrm>
            <a:off x="9455829" y="144290"/>
            <a:ext cx="2638705" cy="736747"/>
          </a:xfrm>
          <a:prstGeom prst="rect">
            <a:avLst/>
          </a:prstGeom>
        </p:spPr>
      </p:pic>
    </p:spTree>
    <p:extLst>
      <p:ext uri="{BB962C8B-B14F-4D97-AF65-F5344CB8AC3E}">
        <p14:creationId xmlns:p14="http://schemas.microsoft.com/office/powerpoint/2010/main" val="329864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rotWithShape="1">
          <a:blip r:embed="rId3" cstate="email">
            <a:extLst>
              <a:ext uri="{28A0092B-C50C-407E-A947-70E740481C1C}">
                <a14:useLocalDpi xmlns:a14="http://schemas.microsoft.com/office/drawing/2010/main"/>
              </a:ext>
            </a:extLst>
          </a:blip>
          <a:srcRect t="22668" b="47825"/>
          <a:stretch/>
        </p:blipFill>
        <p:spPr>
          <a:xfrm>
            <a:off x="2595" y="1947"/>
            <a:ext cx="12186813" cy="3311113"/>
          </a:xfrm>
          <a:prstGeom prst="rect">
            <a:avLst/>
          </a:prstGeom>
        </p:spPr>
      </p:pic>
      <p:sp>
        <p:nvSpPr>
          <p:cNvPr id="106" name="Rectangle 105"/>
          <p:cNvSpPr/>
          <p:nvPr/>
        </p:nvSpPr>
        <p:spPr bwMode="auto">
          <a:xfrm>
            <a:off x="107" y="974"/>
            <a:ext cx="12204730" cy="3318888"/>
          </a:xfrm>
          <a:prstGeom prst="rect">
            <a:avLst/>
          </a:prstGeom>
          <a:gradFill>
            <a:gsLst>
              <a:gs pos="13000">
                <a:schemeClr val="tx1">
                  <a:alpha val="0"/>
                </a:schemeClr>
              </a:gs>
              <a:gs pos="83000">
                <a:schemeClr val="tx1"/>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686" tIns="140549" rIns="175686" bIns="140549" numCol="1" spcCol="0" rtlCol="0" fromWordArt="0" anchor="t" anchorCtr="0" forceAA="0" compatLnSpc="1">
            <a:prstTxWarp prst="textNoShape">
              <a:avLst/>
            </a:prstTxWarp>
            <a:noAutofit/>
          </a:bodyPr>
          <a:lstStyle/>
          <a:p>
            <a:pPr marL="0" marR="0" lvl="0" indent="0" algn="ctr" defTabSz="895578" rtl="0" eaLnBrk="1" fontAlgn="base" latinLnBrk="0" hangingPunct="1">
              <a:lnSpc>
                <a:spcPct val="90000"/>
              </a:lnSpc>
              <a:spcBef>
                <a:spcPct val="0"/>
              </a:spcBef>
              <a:spcAft>
                <a:spcPct val="0"/>
              </a:spcAft>
              <a:buClrTx/>
              <a:buSzTx/>
              <a:buFontTx/>
              <a:buNone/>
              <a:tabLst/>
              <a:defRPr/>
            </a:pPr>
            <a:endParaRPr kumimoji="0" lang="en-US" sz="2307"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C3FF6ACC-AAB8-45F0-A48C-8990BEC63DA6}"/>
              </a:ext>
            </a:extLst>
          </p:cNvPr>
          <p:cNvSpPr/>
          <p:nvPr/>
        </p:nvSpPr>
        <p:spPr bwMode="auto">
          <a:xfrm>
            <a:off x="865" y="1924998"/>
            <a:ext cx="12206461" cy="49546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69" name="Straight Connector 68">
            <a:extLst>
              <a:ext uri="{FF2B5EF4-FFF2-40B4-BE49-F238E27FC236}">
                <a16:creationId xmlns:a16="http://schemas.microsoft.com/office/drawing/2014/main" id="{35423A66-77B0-4626-B683-AD6F7F6BFA38}"/>
              </a:ext>
            </a:extLst>
          </p:cNvPr>
          <p:cNvCxnSpPr/>
          <p:nvPr/>
        </p:nvCxnSpPr>
        <p:spPr>
          <a:xfrm>
            <a:off x="866" y="1902544"/>
            <a:ext cx="12208193"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FA05D996-678A-4E13-9504-86DC0CC9FF82}"/>
              </a:ext>
            </a:extLst>
          </p:cNvPr>
          <p:cNvGrpSpPr/>
          <p:nvPr/>
        </p:nvGrpSpPr>
        <p:grpSpPr>
          <a:xfrm>
            <a:off x="7514004" y="1459320"/>
            <a:ext cx="1075558" cy="1075558"/>
            <a:chOff x="6572278" y="3003552"/>
            <a:chExt cx="1097280" cy="1097280"/>
          </a:xfrm>
        </p:grpSpPr>
        <p:sp>
          <p:nvSpPr>
            <p:cNvPr id="124" name="Oval 123">
              <a:extLst>
                <a:ext uri="{FF2B5EF4-FFF2-40B4-BE49-F238E27FC236}">
                  <a16:creationId xmlns:a16="http://schemas.microsoft.com/office/drawing/2014/main" id="{EA259040-F5D0-423F-ADA0-AAE8A0D2272F}"/>
                </a:ext>
              </a:extLst>
            </p:cNvPr>
            <p:cNvSpPr/>
            <p:nvPr/>
          </p:nvSpPr>
          <p:spPr bwMode="auto">
            <a:xfrm>
              <a:off x="6572278"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25" name="Freeform 5">
              <a:extLst>
                <a:ext uri="{FF2B5EF4-FFF2-40B4-BE49-F238E27FC236}">
                  <a16:creationId xmlns:a16="http://schemas.microsoft.com/office/drawing/2014/main" id="{512B5C33-899D-412F-8746-6800C8466CC4}"/>
                </a:ext>
              </a:extLst>
            </p:cNvPr>
            <p:cNvSpPr>
              <a:spLocks/>
            </p:cNvSpPr>
            <p:nvPr/>
          </p:nvSpPr>
          <p:spPr bwMode="auto">
            <a:xfrm>
              <a:off x="6855819" y="3284211"/>
              <a:ext cx="535961" cy="53596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1" name="Group 70">
            <a:extLst>
              <a:ext uri="{FF2B5EF4-FFF2-40B4-BE49-F238E27FC236}">
                <a16:creationId xmlns:a16="http://schemas.microsoft.com/office/drawing/2014/main" id="{6051B4A6-A547-452A-83E6-F1C6BC047B84}"/>
              </a:ext>
            </a:extLst>
          </p:cNvPr>
          <p:cNvGrpSpPr/>
          <p:nvPr/>
        </p:nvGrpSpPr>
        <p:grpSpPr>
          <a:xfrm>
            <a:off x="9786734" y="1459320"/>
            <a:ext cx="1075558" cy="1075558"/>
            <a:chOff x="8455454" y="3003552"/>
            <a:chExt cx="1097280" cy="1097280"/>
          </a:xfrm>
        </p:grpSpPr>
        <p:sp>
          <p:nvSpPr>
            <p:cNvPr id="112" name="Oval 111">
              <a:extLst>
                <a:ext uri="{FF2B5EF4-FFF2-40B4-BE49-F238E27FC236}">
                  <a16:creationId xmlns:a16="http://schemas.microsoft.com/office/drawing/2014/main" id="{FE6DFCC7-DB66-4DB4-929D-3F266D1267AA}"/>
                </a:ext>
              </a:extLst>
            </p:cNvPr>
            <p:cNvSpPr/>
            <p:nvPr/>
          </p:nvSpPr>
          <p:spPr bwMode="auto">
            <a:xfrm>
              <a:off x="8455454" y="3003552"/>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3" name="Group 112">
              <a:extLst>
                <a:ext uri="{FF2B5EF4-FFF2-40B4-BE49-F238E27FC236}">
                  <a16:creationId xmlns:a16="http://schemas.microsoft.com/office/drawing/2014/main" id="{16729963-B81F-4C76-B424-F038BEB11447}"/>
                </a:ext>
              </a:extLst>
            </p:cNvPr>
            <p:cNvGrpSpPr/>
            <p:nvPr/>
          </p:nvGrpSpPr>
          <p:grpSpPr>
            <a:xfrm>
              <a:off x="8723741" y="3290119"/>
              <a:ext cx="560707" cy="524147"/>
              <a:chOff x="234470" y="477216"/>
              <a:chExt cx="560707" cy="524147"/>
            </a:xfrm>
          </p:grpSpPr>
          <p:sp>
            <p:nvSpPr>
              <p:cNvPr id="120" name="Freeform 14">
                <a:extLst>
                  <a:ext uri="{FF2B5EF4-FFF2-40B4-BE49-F238E27FC236}">
                    <a16:creationId xmlns:a16="http://schemas.microsoft.com/office/drawing/2014/main" id="{00F07F52-B07F-427F-8BBC-C5D8E9C3F7F6}"/>
                  </a:ext>
                </a:extLst>
              </p:cNvPr>
              <p:cNvSpPr>
                <a:spLocks/>
              </p:cNvSpPr>
              <p:nvPr/>
            </p:nvSpPr>
            <p:spPr bwMode="auto">
              <a:xfrm>
                <a:off x="234470" y="823343"/>
                <a:ext cx="187220" cy="178020"/>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21" name="Group 120">
                <a:extLst>
                  <a:ext uri="{FF2B5EF4-FFF2-40B4-BE49-F238E27FC236}">
                    <a16:creationId xmlns:a16="http://schemas.microsoft.com/office/drawing/2014/main" id="{C67F9848-6810-4FD1-AB56-1B0AEE3712C7}"/>
                  </a:ext>
                </a:extLst>
              </p:cNvPr>
              <p:cNvGrpSpPr/>
              <p:nvPr/>
            </p:nvGrpSpPr>
            <p:grpSpPr>
              <a:xfrm>
                <a:off x="350114" y="477216"/>
                <a:ext cx="445063" cy="423192"/>
                <a:chOff x="350114" y="477216"/>
                <a:chExt cx="445063" cy="423192"/>
              </a:xfrm>
            </p:grpSpPr>
            <p:sp>
              <p:nvSpPr>
                <p:cNvPr id="122" name="Oval 13">
                  <a:extLst>
                    <a:ext uri="{FF2B5EF4-FFF2-40B4-BE49-F238E27FC236}">
                      <a16:creationId xmlns:a16="http://schemas.microsoft.com/office/drawing/2014/main" id="{CB18CF77-C133-4495-A7D9-11E6C2768174}"/>
                    </a:ext>
                  </a:extLst>
                </p:cNvPr>
                <p:cNvSpPr>
                  <a:spLocks noChangeArrowheads="1"/>
                </p:cNvSpPr>
                <p:nvPr/>
              </p:nvSpPr>
              <p:spPr bwMode="auto">
                <a:xfrm>
                  <a:off x="350114" y="477216"/>
                  <a:ext cx="445063" cy="423192"/>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23" name="Oval 13">
                  <a:extLst>
                    <a:ext uri="{FF2B5EF4-FFF2-40B4-BE49-F238E27FC236}">
                      <a16:creationId xmlns:a16="http://schemas.microsoft.com/office/drawing/2014/main" id="{6696EE5B-E05C-4D3F-BE06-FA8D1A4804B2}"/>
                    </a:ext>
                  </a:extLst>
                </p:cNvPr>
                <p:cNvSpPr>
                  <a:spLocks noChangeArrowheads="1"/>
                </p:cNvSpPr>
                <p:nvPr/>
              </p:nvSpPr>
              <p:spPr bwMode="auto">
                <a:xfrm>
                  <a:off x="415934" y="539802"/>
                  <a:ext cx="313423" cy="298021"/>
                </a:xfrm>
                <a:prstGeom prst="ellipse">
                  <a:avLst/>
                </a:prstGeom>
                <a:solidFill>
                  <a:schemeClr val="bg1">
                    <a:lumMod val="95000"/>
                  </a:schemeClr>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grpSp>
        <p:nvGrpSpPr>
          <p:cNvPr id="73" name="Group 72">
            <a:extLst>
              <a:ext uri="{FF2B5EF4-FFF2-40B4-BE49-F238E27FC236}">
                <a16:creationId xmlns:a16="http://schemas.microsoft.com/office/drawing/2014/main" id="{5DB584D9-5242-4453-B9DE-F8193CA4B161}"/>
              </a:ext>
            </a:extLst>
          </p:cNvPr>
          <p:cNvGrpSpPr/>
          <p:nvPr/>
        </p:nvGrpSpPr>
        <p:grpSpPr>
          <a:xfrm>
            <a:off x="695809" y="1459320"/>
            <a:ext cx="1075558" cy="1075558"/>
            <a:chOff x="1635346" y="1767983"/>
            <a:chExt cx="1287898" cy="1287898"/>
          </a:xfrm>
        </p:grpSpPr>
        <p:sp>
          <p:nvSpPr>
            <p:cNvPr id="88" name="Oval 87">
              <a:extLst>
                <a:ext uri="{FF2B5EF4-FFF2-40B4-BE49-F238E27FC236}">
                  <a16:creationId xmlns:a16="http://schemas.microsoft.com/office/drawing/2014/main" id="{B896AB71-F6C7-4B82-9D9C-47A8368A8B0A}"/>
                </a:ext>
              </a:extLst>
            </p:cNvPr>
            <p:cNvSpPr/>
            <p:nvPr/>
          </p:nvSpPr>
          <p:spPr bwMode="auto">
            <a:xfrm>
              <a:off x="1635346" y="1767983"/>
              <a:ext cx="1287898" cy="1287898"/>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9" name="Picture 88">
              <a:extLst>
                <a:ext uri="{FF2B5EF4-FFF2-40B4-BE49-F238E27FC236}">
                  <a16:creationId xmlns:a16="http://schemas.microsoft.com/office/drawing/2014/main" id="{5487E23E-F4A2-4B5F-9603-BFBD2C70FF26}"/>
                </a:ext>
              </a:extLst>
            </p:cNvPr>
            <p:cNvPicPr>
              <a:picLocks noChangeAspect="1"/>
            </p:cNvPicPr>
            <p:nvPr/>
          </p:nvPicPr>
          <p:blipFill rotWithShape="1">
            <a:blip r:embed="rId4">
              <a:extLst>
                <a:ext uri="{28A0092B-C50C-407E-A947-70E740481C1C}">
                  <a14:useLocalDpi xmlns:a14="http://schemas.microsoft.com/office/drawing/2010/main" val="0"/>
                </a:ext>
              </a:extLst>
            </a:blip>
            <a:srcRect l="25964" t="13315" r="25964" b="13315"/>
            <a:stretch/>
          </p:blipFill>
          <p:spPr>
            <a:xfrm>
              <a:off x="1739307" y="2000770"/>
              <a:ext cx="1079976" cy="822324"/>
            </a:xfrm>
            <a:prstGeom prst="rect">
              <a:avLst/>
            </a:prstGeom>
          </p:spPr>
        </p:pic>
      </p:grpSp>
      <p:grpSp>
        <p:nvGrpSpPr>
          <p:cNvPr id="82" name="Group 81">
            <a:extLst>
              <a:ext uri="{FF2B5EF4-FFF2-40B4-BE49-F238E27FC236}">
                <a16:creationId xmlns:a16="http://schemas.microsoft.com/office/drawing/2014/main" id="{C8BECAD3-6B3E-40EE-83A0-D76694FD1754}"/>
              </a:ext>
            </a:extLst>
          </p:cNvPr>
          <p:cNvGrpSpPr/>
          <p:nvPr/>
        </p:nvGrpSpPr>
        <p:grpSpPr>
          <a:xfrm>
            <a:off x="2968540" y="1459320"/>
            <a:ext cx="1075558" cy="1075558"/>
            <a:chOff x="1920558" y="3040063"/>
            <a:chExt cx="1097280" cy="1097280"/>
          </a:xfrm>
        </p:grpSpPr>
        <p:sp>
          <p:nvSpPr>
            <p:cNvPr id="86" name="Oval 85">
              <a:extLst>
                <a:ext uri="{FF2B5EF4-FFF2-40B4-BE49-F238E27FC236}">
                  <a16:creationId xmlns:a16="http://schemas.microsoft.com/office/drawing/2014/main" id="{E1CE52FB-9965-4649-A7BB-E34F775ECC97}"/>
                </a:ext>
              </a:extLst>
            </p:cNvPr>
            <p:cNvSpPr/>
            <p:nvPr/>
          </p:nvSpPr>
          <p:spPr bwMode="auto">
            <a:xfrm>
              <a:off x="1920558" y="3040063"/>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87" name="Picture 86">
              <a:extLst>
                <a:ext uri="{FF2B5EF4-FFF2-40B4-BE49-F238E27FC236}">
                  <a16:creationId xmlns:a16="http://schemas.microsoft.com/office/drawing/2014/main" id="{87FAED40-F3AA-4EA3-B777-2555FB45A89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2236" t="18542" r="32236" b="18542"/>
            <a:stretch/>
          </p:blipFill>
          <p:spPr>
            <a:xfrm>
              <a:off x="2170133" y="3346393"/>
              <a:ext cx="596123" cy="526818"/>
            </a:xfrm>
            <a:prstGeom prst="rect">
              <a:avLst/>
            </a:prstGeom>
          </p:spPr>
        </p:pic>
      </p:grpSp>
      <p:grpSp>
        <p:nvGrpSpPr>
          <p:cNvPr id="83" name="Group 82">
            <a:extLst>
              <a:ext uri="{FF2B5EF4-FFF2-40B4-BE49-F238E27FC236}">
                <a16:creationId xmlns:a16="http://schemas.microsoft.com/office/drawing/2014/main" id="{3923CB79-13E5-4D42-83AB-68799A91F955}"/>
              </a:ext>
            </a:extLst>
          </p:cNvPr>
          <p:cNvGrpSpPr/>
          <p:nvPr/>
        </p:nvGrpSpPr>
        <p:grpSpPr>
          <a:xfrm>
            <a:off x="5241272" y="1459320"/>
            <a:ext cx="1075558" cy="1075558"/>
            <a:chOff x="4855674" y="5840868"/>
            <a:chExt cx="1097280" cy="1097280"/>
          </a:xfrm>
        </p:grpSpPr>
        <p:sp>
          <p:nvSpPr>
            <p:cNvPr id="84" name="Oval 83">
              <a:extLst>
                <a:ext uri="{FF2B5EF4-FFF2-40B4-BE49-F238E27FC236}">
                  <a16:creationId xmlns:a16="http://schemas.microsoft.com/office/drawing/2014/main" id="{FB2CC3E7-22A3-4C28-8888-BEA81F5CDF4A}"/>
                </a:ext>
              </a:extLst>
            </p:cNvPr>
            <p:cNvSpPr/>
            <p:nvPr/>
          </p:nvSpPr>
          <p:spPr bwMode="auto">
            <a:xfrm>
              <a:off x="4855674" y="5840868"/>
              <a:ext cx="1097280" cy="1097280"/>
            </a:xfrm>
            <a:prstGeom prst="ellipse">
              <a:avLst/>
            </a:prstGeom>
            <a:solidFill>
              <a:schemeClr val="bg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5" name="Freeform 9">
              <a:extLst>
                <a:ext uri="{FF2B5EF4-FFF2-40B4-BE49-F238E27FC236}">
                  <a16:creationId xmlns:a16="http://schemas.microsoft.com/office/drawing/2014/main" id="{B4C6518C-83FC-4A83-B0A5-D6C27FC6E11D}"/>
                </a:ext>
              </a:extLst>
            </p:cNvPr>
            <p:cNvSpPr>
              <a:spLocks noChangeAspect="1"/>
            </p:cNvSpPr>
            <p:nvPr/>
          </p:nvSpPr>
          <p:spPr bwMode="auto">
            <a:xfrm>
              <a:off x="5191676" y="6122120"/>
              <a:ext cx="425276" cy="53477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chemeClr val="accent3"/>
            </a:solidFill>
            <a:ln>
              <a:noFill/>
            </a:ln>
            <a:extLst/>
          </p:spPr>
          <p:txBody>
            <a:bodyPr vert="horz" wrap="square" lIns="89617" tIns="44808" rIns="89617" bIns="44808" numCol="1" anchor="t" anchorCtr="0" compatLnSpc="1">
              <a:prstTxWarp prst="textNoShape">
                <a:avLst/>
              </a:prstTxWarp>
            </a:bodyPr>
            <a:lstStyle/>
            <a:p>
              <a:pPr marL="0" marR="0" lvl="0" indent="0" algn="l" defTabSz="89604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26" name="Rectangle 125">
            <a:extLst>
              <a:ext uri="{FF2B5EF4-FFF2-40B4-BE49-F238E27FC236}">
                <a16:creationId xmlns:a16="http://schemas.microsoft.com/office/drawing/2014/main" id="{6EEAB991-B35D-4B05-B97B-2F0BE297769D}"/>
              </a:ext>
            </a:extLst>
          </p:cNvPr>
          <p:cNvSpPr/>
          <p:nvPr/>
        </p:nvSpPr>
        <p:spPr>
          <a:xfrm>
            <a:off x="291226" y="288088"/>
            <a:ext cx="7294166" cy="1109314"/>
          </a:xfrm>
          <a:prstGeom prst="rect">
            <a:avLst/>
          </a:prstGeom>
        </p:spPr>
        <p:txBody>
          <a:bodyPr wrap="square" anchor="ctr">
            <a:spAutoFit/>
          </a:bodyPr>
          <a:lstStyle/>
          <a:p>
            <a:pPr marL="0" marR="0" lvl="0" indent="0" algn="l" defTabSz="895870" rtl="0" eaLnBrk="1" fontAlgn="auto" latinLnBrk="0" hangingPunct="1">
              <a:lnSpc>
                <a:spcPct val="90000"/>
              </a:lnSpc>
              <a:spcBef>
                <a:spcPts val="0"/>
              </a:spcBef>
              <a:spcAft>
                <a:spcPts val="0"/>
              </a:spcAft>
              <a:buClrTx/>
              <a:buSzTx/>
              <a:buFontTx/>
              <a:buNone/>
              <a:tabLst/>
              <a:defRPr/>
            </a:pPr>
            <a:r>
              <a:rPr kumimoji="0" lang="en-US" altLang="en-US" sz="44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Light"/>
                <a:ea typeface="+mn-ea"/>
                <a:cs typeface="+mn-cs"/>
              </a:rPr>
              <a:t>Microsoft Cognitive Services</a:t>
            </a:r>
          </a:p>
          <a:p>
            <a:pPr marL="0" marR="0" lvl="0" indent="0" algn="l" defTabSz="895870" rtl="0" eaLnBrk="1" fontAlgn="auto" latinLnBrk="0" hangingPunct="1">
              <a:lnSpc>
                <a:spcPct val="90000"/>
              </a:lnSpc>
              <a:spcBef>
                <a:spcPts val="0"/>
              </a:spcBef>
              <a:spcAft>
                <a:spcPts val="1440"/>
              </a:spcAft>
              <a:buClrTx/>
              <a:buSzTx/>
              <a:buFontTx/>
              <a:buNone/>
              <a:tabLst/>
              <a:defRPr/>
            </a:pPr>
            <a:r>
              <a:rPr kumimoji="0" lang="en-US" sz="2800" b="0" i="0" u="none" strike="noStrike" kern="1200" cap="none" spc="0" normalizeH="0" baseline="0" noProof="0" dirty="0">
                <a:ln>
                  <a:noFill/>
                </a:ln>
                <a:gradFill>
                  <a:gsLst>
                    <a:gs pos="12727">
                      <a:srgbClr val="FFFFFF"/>
                    </a:gs>
                    <a:gs pos="52000">
                      <a:srgbClr val="FFFFFF"/>
                    </a:gs>
                  </a:gsLst>
                  <a:lin ang="10800000" scaled="0"/>
                </a:gradFill>
                <a:effectLst/>
                <a:uLnTx/>
                <a:uFillTx/>
                <a:latin typeface="Segoe UI Semilight"/>
                <a:ea typeface="+mn-ea"/>
                <a:cs typeface="+mn-cs"/>
              </a:rPr>
              <a:t>Give your apps a human side</a:t>
            </a:r>
          </a:p>
        </p:txBody>
      </p:sp>
      <p:sp>
        <p:nvSpPr>
          <p:cNvPr id="61" name="TextBox 60">
            <a:extLst>
              <a:ext uri="{FF2B5EF4-FFF2-40B4-BE49-F238E27FC236}">
                <a16:creationId xmlns:a16="http://schemas.microsoft.com/office/drawing/2014/main" id="{B9C8E9DF-01D1-48EF-9821-B67F419B22A3}"/>
              </a:ext>
            </a:extLst>
          </p:cNvPr>
          <p:cNvSpPr txBox="1"/>
          <p:nvPr/>
        </p:nvSpPr>
        <p:spPr>
          <a:xfrm>
            <a:off x="270068"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Vision</a:t>
            </a:r>
          </a:p>
        </p:txBody>
      </p:sp>
      <p:sp>
        <p:nvSpPr>
          <p:cNvPr id="62" name="TextBox 61">
            <a:extLst>
              <a:ext uri="{FF2B5EF4-FFF2-40B4-BE49-F238E27FC236}">
                <a16:creationId xmlns:a16="http://schemas.microsoft.com/office/drawing/2014/main" id="{A52CD59A-0EF4-41CD-A231-0B6326EAC669}"/>
              </a:ext>
            </a:extLst>
          </p:cNvPr>
          <p:cNvSpPr txBox="1"/>
          <p:nvPr/>
        </p:nvSpPr>
        <p:spPr>
          <a:xfrm>
            <a:off x="2540103" y="2601568"/>
            <a:ext cx="1927040" cy="561051"/>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3" name="TextBox 62">
            <a:extLst>
              <a:ext uri="{FF2B5EF4-FFF2-40B4-BE49-F238E27FC236}">
                <a16:creationId xmlns:a16="http://schemas.microsoft.com/office/drawing/2014/main" id="{A1EE29C2-DD81-4D48-9ED8-65E2033BD5D4}"/>
              </a:ext>
            </a:extLst>
          </p:cNvPr>
          <p:cNvSpPr txBox="1"/>
          <p:nvPr/>
        </p:nvSpPr>
        <p:spPr>
          <a:xfrm>
            <a:off x="7119551" y="2539859"/>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Knowledge</a:t>
            </a:r>
          </a:p>
        </p:txBody>
      </p:sp>
      <p:sp>
        <p:nvSpPr>
          <p:cNvPr id="64" name="TextBox 63">
            <a:extLst>
              <a:ext uri="{FF2B5EF4-FFF2-40B4-BE49-F238E27FC236}">
                <a16:creationId xmlns:a16="http://schemas.microsoft.com/office/drawing/2014/main" id="{1520BD20-D445-4B92-9093-91616BF64635}"/>
              </a:ext>
            </a:extLst>
          </p:cNvPr>
          <p:cNvSpPr txBox="1"/>
          <p:nvPr/>
        </p:nvSpPr>
        <p:spPr>
          <a:xfrm>
            <a:off x="4792343" y="260156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Language</a:t>
            </a:r>
          </a:p>
        </p:txBody>
      </p:sp>
      <p:sp>
        <p:nvSpPr>
          <p:cNvPr id="68" name="TextBox 67">
            <a:extLst>
              <a:ext uri="{FF2B5EF4-FFF2-40B4-BE49-F238E27FC236}">
                <a16:creationId xmlns:a16="http://schemas.microsoft.com/office/drawing/2014/main" id="{EFC7D32B-44F3-44DF-9DAE-BCC52AC0A527}"/>
              </a:ext>
            </a:extLst>
          </p:cNvPr>
          <p:cNvSpPr txBox="1"/>
          <p:nvPr/>
        </p:nvSpPr>
        <p:spPr>
          <a:xfrm>
            <a:off x="9360993" y="2498478"/>
            <a:ext cx="1927040" cy="561051"/>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1000"/>
              </a:spcAft>
              <a:buClrTx/>
              <a:buSzTx/>
              <a:buFontTx/>
              <a:buNone/>
              <a:tabLst/>
              <a:defRPr/>
            </a:pPr>
            <a:r>
              <a:rPr kumimoji="0" lang="en-US" sz="1961" b="1" i="0" u="none" strike="noStrike" kern="1200" cap="none" spc="0" normalizeH="0" baseline="0" noProof="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114" name="Rectangle 113"/>
          <p:cNvSpPr/>
          <p:nvPr/>
        </p:nvSpPr>
        <p:spPr>
          <a:xfrm>
            <a:off x="191926" y="3094558"/>
            <a:ext cx="2065864" cy="1678981"/>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Computer Vision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Content Moderator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Emotion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Face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Video Indexer</a:t>
            </a:r>
          </a:p>
        </p:txBody>
      </p:sp>
      <p:sp>
        <p:nvSpPr>
          <p:cNvPr id="116" name="TextBox 115">
            <a:extLst/>
          </p:cNvPr>
          <p:cNvSpPr txBox="1"/>
          <p:nvPr/>
        </p:nvSpPr>
        <p:spPr>
          <a:xfrm>
            <a:off x="9440907" y="2991468"/>
            <a:ext cx="1767212" cy="245605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Autosuggest</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Bing Image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News Search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Bing Video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Web Search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Entity Search</a:t>
            </a:r>
          </a:p>
        </p:txBody>
      </p:sp>
      <p:sp>
        <p:nvSpPr>
          <p:cNvPr id="117" name="TextBox 116">
            <a:extLst/>
          </p:cNvPr>
          <p:cNvSpPr txBox="1"/>
          <p:nvPr/>
        </p:nvSpPr>
        <p:spPr>
          <a:xfrm>
            <a:off x="7065252" y="3032848"/>
            <a:ext cx="2210154" cy="155326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Academic Knowledge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Entity Linking</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Knowledge Exploration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err="1">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QnA</a:t>
            </a: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 Maker</a:t>
            </a:r>
          </a:p>
        </p:txBody>
      </p:sp>
      <p:sp>
        <p:nvSpPr>
          <p:cNvPr id="118" name="TextBox 117">
            <a:extLst/>
          </p:cNvPr>
          <p:cNvSpPr txBox="1"/>
          <p:nvPr/>
        </p:nvSpPr>
        <p:spPr>
          <a:xfrm>
            <a:off x="4774338" y="3094559"/>
            <a:ext cx="1954183" cy="2504946"/>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Spell Check</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Linguistic Analysis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Text Analytics</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Text </a:t>
            </a:r>
            <a:b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b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&amp; Speech</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Web Language Model</a:t>
            </a:r>
          </a:p>
          <a:p>
            <a:pPr marL="0" marR="0" lvl="0" indent="0" algn="ctr" defTabSz="914139" rtl="0" eaLnBrk="1" fontAlgn="auto" latinLnBrk="0" hangingPunct="1">
              <a:lnSpc>
                <a:spcPct val="90000"/>
              </a:lnSpc>
              <a:spcBef>
                <a:spcPts val="0"/>
              </a:spcBef>
              <a:spcAft>
                <a:spcPts val="1000"/>
              </a:spcAft>
              <a:buClrTx/>
              <a:buSzTx/>
              <a:buFontTx/>
              <a:buNone/>
              <a:tabLst/>
              <a:defRPr/>
            </a:pPr>
            <a:endPar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19" name="TextBox 118">
            <a:extLst/>
          </p:cNvPr>
          <p:cNvSpPr txBox="1"/>
          <p:nvPr/>
        </p:nvSpPr>
        <p:spPr>
          <a:xfrm>
            <a:off x="2577621" y="3094557"/>
            <a:ext cx="1867140" cy="1553262"/>
          </a:xfrm>
          <a:prstGeom prst="rect">
            <a:avLst/>
          </a:prstGeom>
        </p:spPr>
        <p:txBody>
          <a:bodyPr wrap="square">
            <a:spAutoFit/>
          </a:bodyPr>
          <a:lstStyle>
            <a:defPPr>
              <a:defRPr lang="en-US"/>
            </a:defPPr>
            <a:lvl1pPr lvl="0" algn="ctr">
              <a:spcAft>
                <a:spcPts val="918"/>
              </a:spcAft>
              <a:defRPr sz="1632">
                <a:gradFill>
                  <a:gsLst>
                    <a:gs pos="6364">
                      <a:srgbClr val="353535"/>
                    </a:gs>
                    <a:gs pos="21818">
                      <a:srgbClr val="353535"/>
                    </a:gs>
                  </a:gsLst>
                  <a:lin ang="5400000" scaled="0"/>
                </a:gradFill>
                <a:latin typeface="Segoe UI" panose="020B0502040204020203" pitchFamily="34" charset="0"/>
                <a:cs typeface="Segoe UI" panose="020B0502040204020203" pitchFamily="34" charset="0"/>
              </a:defRPr>
            </a:lvl1pPr>
          </a:lstStyle>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Speech Service</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Bing Speech </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Speaker Recognition</a:t>
            </a:r>
          </a:p>
          <a:p>
            <a:pPr marL="0" marR="0" lvl="0" indent="0" algn="ctr" defTabSz="914139" rtl="0" eaLnBrk="1" fontAlgn="auto" latinLnBrk="0" hangingPunct="1">
              <a:lnSpc>
                <a:spcPct val="90000"/>
              </a:lnSpc>
              <a:spcBef>
                <a:spcPts val="0"/>
              </a:spcBef>
              <a:spcAft>
                <a:spcPts val="1000"/>
              </a:spcAft>
              <a:buClrTx/>
              <a:buSzTx/>
              <a:buFontTx/>
              <a:buNone/>
              <a:tabLst/>
              <a:defRPr/>
            </a:pPr>
            <a:r>
              <a:rPr kumimoji="0" lang="en-US" sz="1567" b="0" i="0" u="none" strike="noStrike" kern="1200" cap="none" spc="0" normalizeH="0" baseline="0" noProof="0" dirty="0">
                <a:ln>
                  <a:noFill/>
                </a:ln>
                <a:gradFill>
                  <a:gsLst>
                    <a:gs pos="6364">
                      <a:srgbClr val="353535"/>
                    </a:gs>
                    <a:gs pos="21818">
                      <a:srgbClr val="353535"/>
                    </a:gs>
                  </a:gsLst>
                  <a:lin ang="5400000" scaled="0"/>
                </a:gradFill>
                <a:effectLst/>
                <a:uLnTx/>
                <a:uFillTx/>
                <a:latin typeface="Segoe UI" panose="020B0502040204020203" pitchFamily="34" charset="0"/>
                <a:ea typeface="+mn-ea"/>
                <a:cs typeface="Segoe UI" panose="020B0502040204020203" pitchFamily="34" charset="0"/>
              </a:rPr>
              <a:t>Translator Speech</a:t>
            </a:r>
          </a:p>
        </p:txBody>
      </p:sp>
      <p:grpSp>
        <p:nvGrpSpPr>
          <p:cNvPr id="3" name="Group 2">
            <a:extLst>
              <a:ext uri="{FF2B5EF4-FFF2-40B4-BE49-F238E27FC236}">
                <a16:creationId xmlns:a16="http://schemas.microsoft.com/office/drawing/2014/main" id="{B5401096-8C4F-4155-AE4F-41F5915C59AC}"/>
              </a:ext>
            </a:extLst>
          </p:cNvPr>
          <p:cNvGrpSpPr/>
          <p:nvPr/>
        </p:nvGrpSpPr>
        <p:grpSpPr>
          <a:xfrm>
            <a:off x="1" y="5739616"/>
            <a:ext cx="12320319" cy="1117901"/>
            <a:chOff x="-865" y="5739943"/>
            <a:chExt cx="12322067" cy="1118059"/>
          </a:xfrm>
        </p:grpSpPr>
        <p:sp>
          <p:nvSpPr>
            <p:cNvPr id="49" name="Rectangle 48">
              <a:extLst>
                <a:ext uri="{FF2B5EF4-FFF2-40B4-BE49-F238E27FC236}">
                  <a16:creationId xmlns:a16="http://schemas.microsoft.com/office/drawing/2014/main" id="{E45A59E1-17F9-4C13-99B2-AECA410E55F6}"/>
                </a:ext>
              </a:extLst>
            </p:cNvPr>
            <p:cNvSpPr/>
            <p:nvPr/>
          </p:nvSpPr>
          <p:spPr bwMode="auto">
            <a:xfrm>
              <a:off x="-865" y="6105238"/>
              <a:ext cx="12322067" cy="75276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59941348-D0C4-4DC0-9594-B4CA0C8476E8}"/>
                </a:ext>
              </a:extLst>
            </p:cNvPr>
            <p:cNvSpPr/>
            <p:nvPr/>
          </p:nvSpPr>
          <p:spPr>
            <a:xfrm>
              <a:off x="320055" y="6190324"/>
              <a:ext cx="1808220"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Custom Vision </a:t>
              </a:r>
              <a:b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gradFill>
                  <a:effectLst/>
                  <a:uLnTx/>
                  <a:uFillTx/>
                  <a:latin typeface="Segoe UI" panose="020B0502040204020203" pitchFamily="34" charset="0"/>
                  <a:ea typeface="+mn-ea"/>
                  <a:cs typeface="Segoe UI" panose="020B0502040204020203" pitchFamily="34" charset="0"/>
                </a:rPr>
                <a:t>Service</a:t>
              </a:r>
            </a:p>
          </p:txBody>
        </p:sp>
        <p:sp>
          <p:nvSpPr>
            <p:cNvPr id="52" name="Rectangle 51">
              <a:extLst>
                <a:ext uri="{FF2B5EF4-FFF2-40B4-BE49-F238E27FC236}">
                  <a16:creationId xmlns:a16="http://schemas.microsoft.com/office/drawing/2014/main" id="{A08D3319-250A-42A8-A432-8541170D5C12}"/>
                </a:ext>
              </a:extLst>
            </p:cNvPr>
            <p:cNvSpPr/>
            <p:nvPr/>
          </p:nvSpPr>
          <p:spPr>
            <a:xfrm>
              <a:off x="2448331" y="6190324"/>
              <a:ext cx="2079636"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Speech</a:t>
              </a:r>
              <a:b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Service</a:t>
              </a:r>
            </a:p>
          </p:txBody>
        </p:sp>
        <p:sp>
          <p:nvSpPr>
            <p:cNvPr id="53" name="Rectangle 52">
              <a:extLst>
                <a:ext uri="{FF2B5EF4-FFF2-40B4-BE49-F238E27FC236}">
                  <a16:creationId xmlns:a16="http://schemas.microsoft.com/office/drawing/2014/main" id="{0E4C40D1-2A64-41D0-8DA6-5BA240BF17B5}"/>
                </a:ext>
              </a:extLst>
            </p:cNvPr>
            <p:cNvSpPr/>
            <p:nvPr/>
          </p:nvSpPr>
          <p:spPr>
            <a:xfrm>
              <a:off x="4961569" y="6190324"/>
              <a:ext cx="163487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Language Understanding</a:t>
              </a:r>
            </a:p>
          </p:txBody>
        </p:sp>
        <p:sp>
          <p:nvSpPr>
            <p:cNvPr id="54" name="Rectangle 53">
              <a:extLst>
                <a:ext uri="{FF2B5EF4-FFF2-40B4-BE49-F238E27FC236}">
                  <a16:creationId xmlns:a16="http://schemas.microsoft.com/office/drawing/2014/main" id="{F8208056-B280-4E4A-BC67-BB38162018F1}"/>
                </a:ext>
              </a:extLst>
            </p:cNvPr>
            <p:cNvSpPr/>
            <p:nvPr/>
          </p:nvSpPr>
          <p:spPr>
            <a:xfrm>
              <a:off x="7350724" y="6190324"/>
              <a:ext cx="1696284"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Custom Decision Service</a:t>
              </a:r>
            </a:p>
          </p:txBody>
        </p:sp>
        <p:sp>
          <p:nvSpPr>
            <p:cNvPr id="55" name="Rectangle 54">
              <a:extLst>
                <a:ext uri="{FF2B5EF4-FFF2-40B4-BE49-F238E27FC236}">
                  <a16:creationId xmlns:a16="http://schemas.microsoft.com/office/drawing/2014/main" id="{2E9100BB-4048-4640-9686-CD28CA395ADA}"/>
                </a:ext>
              </a:extLst>
            </p:cNvPr>
            <p:cNvSpPr/>
            <p:nvPr/>
          </p:nvSpPr>
          <p:spPr>
            <a:xfrm>
              <a:off x="9488922" y="6190324"/>
              <a:ext cx="1785752" cy="544380"/>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0" i="0" u="none" strike="noStrike" kern="1200" cap="none" spc="0" normalizeH="0" baseline="0" noProof="0" dirty="0">
                  <a:ln>
                    <a:noFill/>
                  </a:ln>
                  <a:gradFill>
                    <a:gsLst>
                      <a:gs pos="92000">
                        <a:prstClr val="white"/>
                      </a:gs>
                      <a:gs pos="75000">
                        <a:prstClr val="white"/>
                      </a:gs>
                    </a:gsLst>
                    <a:lin ang="5400000" scaled="0"/>
                  </a:gradFill>
                  <a:effectLst/>
                  <a:uLnTx/>
                  <a:uFillTx/>
                  <a:latin typeface="Segoe UI" panose="020B0502040204020203" pitchFamily="34" charset="0"/>
                  <a:ea typeface="+mn-ea"/>
                  <a:cs typeface="Segoe UI" panose="020B0502040204020203" pitchFamily="34" charset="0"/>
                </a:rPr>
                <a:t>Bing Custom Search</a:t>
              </a:r>
            </a:p>
          </p:txBody>
        </p:sp>
        <p:sp>
          <p:nvSpPr>
            <p:cNvPr id="56" name="Rectangle 55">
              <a:extLst>
                <a:ext uri="{FF2B5EF4-FFF2-40B4-BE49-F238E27FC236}">
                  <a16:creationId xmlns:a16="http://schemas.microsoft.com/office/drawing/2014/main" id="{FB5EDB23-8F45-4E60-A7EB-07BA5C6863E2}"/>
                </a:ext>
              </a:extLst>
            </p:cNvPr>
            <p:cNvSpPr/>
            <p:nvPr/>
          </p:nvSpPr>
          <p:spPr>
            <a:xfrm>
              <a:off x="0" y="5739943"/>
              <a:ext cx="2501989" cy="318357"/>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gradFill>
                    <a:gsLst>
                      <a:gs pos="95556">
                        <a:srgbClr val="0078D7"/>
                      </a:gs>
                      <a:gs pos="50000">
                        <a:srgbClr val="0078D7"/>
                      </a:gs>
                    </a:gsLst>
                    <a:lin ang="0" scaled="0"/>
                  </a:gradFill>
                  <a:effectLst/>
                  <a:uLnTx/>
                  <a:uFillTx/>
                  <a:latin typeface="Segoe UI" panose="020B0502040204020203" pitchFamily="34" charset="0"/>
                  <a:ea typeface="+mn-ea"/>
                  <a:cs typeface="Segoe UI" panose="020B0502040204020203" pitchFamily="34" charset="0"/>
                </a:rPr>
                <a:t>CUSTOMIZATION</a:t>
              </a:r>
            </a:p>
          </p:txBody>
        </p:sp>
      </p:grpSp>
      <p:sp>
        <p:nvSpPr>
          <p:cNvPr id="4" name="Rectangle 3">
            <a:extLst>
              <a:ext uri="{FF2B5EF4-FFF2-40B4-BE49-F238E27FC236}">
                <a16:creationId xmlns:a16="http://schemas.microsoft.com/office/drawing/2014/main" id="{7C8EDD89-5F54-411D-BCCE-546E7F694B33}"/>
              </a:ext>
            </a:extLst>
          </p:cNvPr>
          <p:cNvSpPr/>
          <p:nvPr/>
        </p:nvSpPr>
        <p:spPr bwMode="auto">
          <a:xfrm>
            <a:off x="169011" y="1397402"/>
            <a:ext cx="2179795" cy="3536450"/>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ED1CFD6B-DF32-4666-B8EA-BE65CE2458A0}"/>
              </a:ext>
            </a:extLst>
          </p:cNvPr>
          <p:cNvSpPr/>
          <p:nvPr/>
        </p:nvSpPr>
        <p:spPr>
          <a:xfrm>
            <a:off x="2609" y="5736163"/>
            <a:ext cx="2501634" cy="318312"/>
          </a:xfrm>
          <a:prstGeom prst="rect">
            <a:avLst/>
          </a:prstGeom>
        </p:spPr>
        <p:txBody>
          <a:bodyPr wrap="square">
            <a:spAutoFit/>
          </a:bodyPr>
          <a:lstStyle/>
          <a:p>
            <a:pPr marL="0" marR="0" lvl="0" indent="0" algn="ctr" defTabSz="914139" rtl="0" eaLnBrk="1" fontAlgn="auto" latinLnBrk="0" hangingPunct="1">
              <a:lnSpc>
                <a:spcPct val="90000"/>
              </a:lnSpc>
              <a:spcBef>
                <a:spcPts val="0"/>
              </a:spcBef>
              <a:spcAft>
                <a:spcPts val="1400"/>
              </a:spcAft>
              <a:buClrTx/>
              <a:buSzTx/>
              <a:buFontTx/>
              <a:buNone/>
              <a:tabLst/>
              <a:defRPr/>
            </a:pPr>
            <a:r>
              <a:rPr kumimoji="0" lang="en-US" sz="1600" b="1" i="0" u="none" strike="noStrike" kern="1200" cap="none" spc="50" normalizeH="0" baseline="0" noProof="0" dirty="0">
                <a:ln>
                  <a:noFill/>
                </a:ln>
                <a:solidFill>
                  <a:srgbClr val="FF0000"/>
                </a:solidFill>
                <a:effectLst/>
                <a:uLnTx/>
                <a:uFillTx/>
                <a:latin typeface="Segoe UI" panose="020B0502040204020203" pitchFamily="34" charset="0"/>
                <a:ea typeface="+mn-ea"/>
                <a:cs typeface="Segoe UI" panose="020B0502040204020203" pitchFamily="34" charset="0"/>
              </a:rPr>
              <a:t>CUSTOMIZATION</a:t>
            </a:r>
          </a:p>
        </p:txBody>
      </p:sp>
      <p:sp>
        <p:nvSpPr>
          <p:cNvPr id="6" name="Rectangle 5">
            <a:extLst>
              <a:ext uri="{FF2B5EF4-FFF2-40B4-BE49-F238E27FC236}">
                <a16:creationId xmlns:a16="http://schemas.microsoft.com/office/drawing/2014/main" id="{3CE4B153-7E68-4173-8963-9B58240CC07B}"/>
              </a:ext>
            </a:extLst>
          </p:cNvPr>
          <p:cNvSpPr/>
          <p:nvPr/>
        </p:nvSpPr>
        <p:spPr bwMode="auto">
          <a:xfrm>
            <a:off x="467591" y="6104859"/>
            <a:ext cx="1589809" cy="732245"/>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AA94D56F-AD51-4F09-8432-BA0BBD623E39}"/>
              </a:ext>
            </a:extLst>
          </p:cNvPr>
          <p:cNvSpPr/>
          <p:nvPr/>
        </p:nvSpPr>
        <p:spPr bwMode="auto">
          <a:xfrm>
            <a:off x="4970043" y="6104858"/>
            <a:ext cx="1589809" cy="73224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344372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6.25E-7 -2.22222E-6 L -6.25E-7 0.06042 " pathEditMode="relative" rAng="0" ptsTypes="AA">
                                      <p:cBhvr>
                                        <p:cTn id="9" dur="750" spd="-100000" fill="hold"/>
                                        <p:tgtEl>
                                          <p:spTgt spid="3"/>
                                        </p:tgtEl>
                                        <p:attrNameLst>
                                          <p:attrName>ppt_x</p:attrName>
                                          <p:attrName>ppt_y</p:attrName>
                                        </p:attrNameLst>
                                      </p:cBhvr>
                                      <p:rCtr x="0" y="3009"/>
                                    </p:animMotion>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7"/>
                                        </p:tgtEl>
                                        <p:attrNameLst>
                                          <p:attrName>style.visibility</p:attrName>
                                        </p:attrNameLst>
                                      </p:cBhvr>
                                      <p:to>
                                        <p:strVal val="visible"/>
                                      </p:to>
                                    </p:set>
                                    <p:animEffect transition="in" filter="wipe(up)">
                                      <p:cBhvr>
                                        <p:cTn id="14" dur="500"/>
                                        <p:tgtEl>
                                          <p:spTgt spid="57"/>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1000"/>
                            </p:stCondLst>
                            <p:childTnLst>
                              <p:par>
                                <p:cTn id="23" presetID="22" presetClass="entr" presetSubtype="8" fill="hold" grpId="0" nodeType="afterEffect">
                                  <p:stCondLst>
                                    <p:cond delay="0"/>
                                  </p:stCondLst>
                                  <p:childTnLst>
                                    <p:set>
                                      <p:cBhvr>
                                        <p:cTn id="24" dur="1" fill="hold">
                                          <p:stCondLst>
                                            <p:cond delay="0"/>
                                          </p:stCondLst>
                                        </p:cTn>
                                        <p:tgtEl>
                                          <p:spTgt spid="58"/>
                                        </p:tgtEl>
                                        <p:attrNameLst>
                                          <p:attrName>style.visibility</p:attrName>
                                        </p:attrNameLst>
                                      </p:cBhvr>
                                      <p:to>
                                        <p:strVal val="visible"/>
                                      </p:to>
                                    </p:set>
                                    <p:animEffect transition="in" filter="wipe(left)">
                                      <p:cBhvr>
                                        <p:cTn id="25"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7" grpId="0"/>
      <p:bldP spid="6" grpId="0" animBg="1"/>
      <p:bldP spid="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9038C-C75B-4860-AC75-39FCD2AECCFF}"/>
              </a:ext>
            </a:extLst>
          </p:cNvPr>
          <p:cNvSpPr>
            <a:spLocks noGrp="1"/>
          </p:cNvSpPr>
          <p:nvPr>
            <p:ph type="title"/>
          </p:nvPr>
        </p:nvSpPr>
        <p:spPr>
          <a:xfrm>
            <a:off x="588263" y="457200"/>
            <a:ext cx="11018520" cy="923330"/>
          </a:xfrm>
        </p:spPr>
        <p:txBody>
          <a:bodyPr/>
          <a:lstStyle/>
          <a:p>
            <a:r>
              <a:rPr lang="en-US" sz="6000" dirty="0">
                <a:latin typeface="Segoe UI Light" panose="020B0502040204020203" pitchFamily="34" charset="0"/>
                <a:cs typeface="Segoe UI Light" panose="020B0502040204020203" pitchFamily="34" charset="0"/>
              </a:rPr>
              <a:t>Welcome to DTA What the Hack?!</a:t>
            </a:r>
          </a:p>
        </p:txBody>
      </p:sp>
      <p:sp>
        <p:nvSpPr>
          <p:cNvPr id="3" name="Text Placeholder 2">
            <a:extLst>
              <a:ext uri="{FF2B5EF4-FFF2-40B4-BE49-F238E27FC236}">
                <a16:creationId xmlns:a16="http://schemas.microsoft.com/office/drawing/2014/main" id="{3756014C-01EC-45C2-968B-F64B0DD28026}"/>
              </a:ext>
            </a:extLst>
          </p:cNvPr>
          <p:cNvSpPr>
            <a:spLocks noGrp="1"/>
          </p:cNvSpPr>
          <p:nvPr>
            <p:ph type="body" sz="quarter" idx="10"/>
          </p:nvPr>
        </p:nvSpPr>
        <p:spPr>
          <a:xfrm>
            <a:off x="6174431" y="2390273"/>
            <a:ext cx="6344762" cy="2043636"/>
          </a:xfrm>
        </p:spPr>
        <p:txBody>
          <a:bodyPr/>
          <a:lstStyle/>
          <a:p>
            <a:pPr lvl="0"/>
            <a:r>
              <a:rPr lang="en-US" sz="2000" dirty="0"/>
              <a:t>4 Hacks in 4 Rooms</a:t>
            </a:r>
          </a:p>
          <a:p>
            <a:pPr marL="457200" lvl="0" indent="-457200">
              <a:buFont typeface="Arial" panose="020B0604020202020204" pitchFamily="34" charset="0"/>
              <a:buChar char="•"/>
            </a:pPr>
            <a:r>
              <a:rPr lang="en-US" sz="2000" b="1" dirty="0"/>
              <a:t>Infrastructure Challenges</a:t>
            </a:r>
            <a:endParaRPr lang="en-US" sz="2000" dirty="0"/>
          </a:p>
          <a:p>
            <a:pPr marL="457200" lvl="0" indent="-457200">
              <a:buFont typeface="Arial" panose="020B0604020202020204" pitchFamily="34" charset="0"/>
              <a:buChar char="•"/>
            </a:pPr>
            <a:r>
              <a:rPr lang="en-US" sz="2000" b="1" dirty="0"/>
              <a:t>App Dev Challenges</a:t>
            </a:r>
            <a:endParaRPr lang="en-US" sz="2000" dirty="0"/>
          </a:p>
          <a:p>
            <a:pPr marL="457200" lvl="0" indent="-457200">
              <a:buFont typeface="Arial" panose="020B0604020202020204" pitchFamily="34" charset="0"/>
              <a:buChar char="•"/>
            </a:pPr>
            <a:r>
              <a:rPr lang="en-US" sz="2000" b="1" dirty="0"/>
              <a:t>Data Challenges</a:t>
            </a:r>
            <a:endParaRPr lang="en-US" sz="2000" dirty="0"/>
          </a:p>
          <a:p>
            <a:pPr marL="457200" lvl="0" indent="-457200">
              <a:buFont typeface="Arial" panose="020B0604020202020204" pitchFamily="34" charset="0"/>
              <a:buChar char="•"/>
            </a:pPr>
            <a:r>
              <a:rPr lang="en-US" sz="2000" b="1" dirty="0"/>
              <a:t>Machine Learning and AI Challenges</a:t>
            </a:r>
            <a:endParaRPr lang="en-US" sz="2000" dirty="0"/>
          </a:p>
          <a:p>
            <a:endParaRPr lang="en-US" sz="1400" dirty="0"/>
          </a:p>
        </p:txBody>
      </p:sp>
      <p:sp>
        <p:nvSpPr>
          <p:cNvPr id="4" name="Text Placeholder 2">
            <a:extLst>
              <a:ext uri="{FF2B5EF4-FFF2-40B4-BE49-F238E27FC236}">
                <a16:creationId xmlns:a16="http://schemas.microsoft.com/office/drawing/2014/main" id="{2F15FC15-162E-4772-9F37-F4006AEB5C3C}"/>
              </a:ext>
            </a:extLst>
          </p:cNvPr>
          <p:cNvSpPr txBox="1">
            <a:spLocks/>
          </p:cNvSpPr>
          <p:nvPr/>
        </p:nvSpPr>
        <p:spPr>
          <a:xfrm>
            <a:off x="524435" y="2276623"/>
            <a:ext cx="4949952" cy="196977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rPr>
              <a:t>Build Skills to Engage Developers in Your Accounts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rPr>
              <a:t>Content / Approach to engage Developers / Drive Impact</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rPr>
              <a:t>Have Fun, Meet Others, Build Your Network</a:t>
            </a:r>
          </a:p>
        </p:txBody>
      </p:sp>
      <p:sp>
        <p:nvSpPr>
          <p:cNvPr id="5" name="Text Placeholder 2">
            <a:extLst>
              <a:ext uri="{FF2B5EF4-FFF2-40B4-BE49-F238E27FC236}">
                <a16:creationId xmlns:a16="http://schemas.microsoft.com/office/drawing/2014/main" id="{EDEAD04C-91B6-4520-A54E-B13B7325471A}"/>
              </a:ext>
            </a:extLst>
          </p:cNvPr>
          <p:cNvSpPr txBox="1">
            <a:spLocks/>
          </p:cNvSpPr>
          <p:nvPr/>
        </p:nvSpPr>
        <p:spPr>
          <a:xfrm>
            <a:off x="524435" y="4994077"/>
            <a:ext cx="5051298" cy="169892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rPr>
              <a:t>Teams of 6</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rPr>
              <a:t>Challenge-based Hacks</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rPr>
              <a:t>Use Teams, Collaborate, Hack</a:t>
            </a:r>
          </a:p>
          <a:p>
            <a:pPr marL="457200" marR="0" lvl="0" indent="-4572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rPr>
              <a:t>Detailed Instructions to Follow!</a:t>
            </a:r>
          </a:p>
        </p:txBody>
      </p:sp>
      <p:sp>
        <p:nvSpPr>
          <p:cNvPr id="7" name="Text Placeholder 2">
            <a:extLst>
              <a:ext uri="{FF2B5EF4-FFF2-40B4-BE49-F238E27FC236}">
                <a16:creationId xmlns:a16="http://schemas.microsoft.com/office/drawing/2014/main" id="{D70FB12C-BD9C-4033-B1C7-C6F64101E002}"/>
              </a:ext>
            </a:extLst>
          </p:cNvPr>
          <p:cNvSpPr txBox="1">
            <a:spLocks/>
          </p:cNvSpPr>
          <p:nvPr/>
        </p:nvSpPr>
        <p:spPr>
          <a:xfrm>
            <a:off x="6243189" y="4988106"/>
            <a:ext cx="5735171" cy="137883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858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914400"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rPr>
              <a:t>Go out and win with developers today</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rPr>
              <a:t>Hack with your Customers – leverage approach and content</a:t>
            </a: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rPr>
              <a:t>Leverage Dev Boss in a Box: </a:t>
            </a:r>
            <a:r>
              <a:rPr kumimoji="0" lang="en-US" sz="16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hlinkClick r:id="rId2">
                  <a:extLst>
                    <a:ext uri="{A12FA001-AC4F-418D-AE19-62706E023703}">
                      <ahyp:hlinkClr xmlns:ahyp="http://schemas.microsoft.com/office/drawing/2018/hyperlinkcolor" val="tx"/>
                    </a:ext>
                  </a:extLst>
                </a:hlinkClick>
              </a:rPr>
              <a:t>aka.ms/</a:t>
            </a:r>
            <a:r>
              <a:rPr kumimoji="0" lang="en-US" sz="1600" b="0" i="0" u="none" strike="noStrike" kern="1200" cap="none" spc="0" normalizeH="0" baseline="0" noProof="0" dirty="0" err="1">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hlinkClick r:id="rId2">
                  <a:extLst>
                    <a:ext uri="{A12FA001-AC4F-418D-AE19-62706E023703}">
                      <ahyp:hlinkClr xmlns:ahyp="http://schemas.microsoft.com/office/drawing/2018/hyperlinkcolor" val="tx"/>
                    </a:ext>
                  </a:extLst>
                </a:hlinkClick>
              </a:rPr>
              <a:t>devbossinabox</a:t>
            </a:r>
            <a:endParaRPr kumimoji="0" lang="en-US" sz="16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285750" marR="0" lvl="0"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rPr>
              <a:t>Encourage Developers to sign up for the US Developer Newsletter: </a:t>
            </a:r>
            <a:r>
              <a:rPr kumimoji="0" lang="en-US" sz="16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hlinkClick r:id="rId3"/>
              </a:rPr>
              <a:t>aka.ms/</a:t>
            </a:r>
            <a:r>
              <a:rPr kumimoji="0" lang="en-US" sz="1600" b="0" i="0" u="none" strike="noStrike" kern="1200" cap="none" spc="0" normalizeH="0" baseline="0" noProof="0" dirty="0" err="1">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hlinkClick r:id="rId3"/>
              </a:rPr>
              <a:t>usintelligentcloudnewslettersubscribe</a:t>
            </a:r>
            <a:endParaRPr kumimoji="0" lang="en-US" sz="1600" b="0" i="0" u="none" strike="noStrike" kern="1200" cap="none" spc="0" normalizeH="0" baseline="0" noProof="0" dirty="0">
              <a:ln>
                <a:noFill/>
              </a:ln>
              <a:gradFill>
                <a:gsLst>
                  <a:gs pos="1250">
                    <a:srgbClr val="0D0D0D"/>
                  </a:gs>
                  <a:gs pos="100000">
                    <a:srgbClr val="0D0D0D"/>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6" name="TextBox 5">
            <a:extLst>
              <a:ext uri="{FF2B5EF4-FFF2-40B4-BE49-F238E27FC236}">
                <a16:creationId xmlns:a16="http://schemas.microsoft.com/office/drawing/2014/main" id="{55F50905-5EC2-46D2-8FCA-EBB1CB887FD7}"/>
              </a:ext>
            </a:extLst>
          </p:cNvPr>
          <p:cNvSpPr txBox="1"/>
          <p:nvPr/>
        </p:nvSpPr>
        <p:spPr>
          <a:xfrm>
            <a:off x="39937" y="1720352"/>
            <a:ext cx="5918948" cy="492443"/>
          </a:xfrm>
          <a:prstGeom prst="rect">
            <a:avLst/>
          </a:prstGeom>
          <a:solidFill>
            <a:schemeClr val="tx2"/>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00"/>
                </a:solidFill>
                <a:effectLst/>
                <a:uLnTx/>
                <a:uFillTx/>
                <a:latin typeface="Segoe UI"/>
                <a:ea typeface="+mn-ea"/>
                <a:cs typeface="+mn-cs"/>
              </a:rPr>
              <a:t>Why</a:t>
            </a:r>
          </a:p>
        </p:txBody>
      </p:sp>
      <p:sp>
        <p:nvSpPr>
          <p:cNvPr id="8" name="TextBox 7">
            <a:extLst>
              <a:ext uri="{FF2B5EF4-FFF2-40B4-BE49-F238E27FC236}">
                <a16:creationId xmlns:a16="http://schemas.microsoft.com/office/drawing/2014/main" id="{F8259F95-B80B-46D7-9E27-45203579FAE4}"/>
              </a:ext>
            </a:extLst>
          </p:cNvPr>
          <p:cNvSpPr txBox="1"/>
          <p:nvPr/>
        </p:nvSpPr>
        <p:spPr>
          <a:xfrm>
            <a:off x="39937" y="4326385"/>
            <a:ext cx="5918947" cy="492443"/>
          </a:xfrm>
          <a:prstGeom prst="rect">
            <a:avLst/>
          </a:prstGeom>
          <a:solidFill>
            <a:schemeClr val="tx2"/>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00"/>
                </a:solidFill>
                <a:effectLst/>
                <a:uLnTx/>
                <a:uFillTx/>
                <a:latin typeface="Segoe UI"/>
                <a:ea typeface="+mn-ea"/>
                <a:cs typeface="+mn-cs"/>
              </a:rPr>
              <a:t>How</a:t>
            </a:r>
          </a:p>
        </p:txBody>
      </p:sp>
      <p:sp>
        <p:nvSpPr>
          <p:cNvPr id="9" name="TextBox 8">
            <a:extLst>
              <a:ext uri="{FF2B5EF4-FFF2-40B4-BE49-F238E27FC236}">
                <a16:creationId xmlns:a16="http://schemas.microsoft.com/office/drawing/2014/main" id="{0AAB0441-2AC9-4598-A56D-AFD3D7E1C3D4}"/>
              </a:ext>
            </a:extLst>
          </p:cNvPr>
          <p:cNvSpPr txBox="1"/>
          <p:nvPr/>
        </p:nvSpPr>
        <p:spPr>
          <a:xfrm>
            <a:off x="6174431" y="1716184"/>
            <a:ext cx="5918948" cy="492443"/>
          </a:xfrm>
          <a:prstGeom prst="rect">
            <a:avLst/>
          </a:prstGeom>
          <a:solidFill>
            <a:schemeClr val="tx2"/>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00"/>
                </a:solidFill>
                <a:effectLst/>
                <a:uLnTx/>
                <a:uFillTx/>
                <a:latin typeface="Segoe UI"/>
                <a:ea typeface="+mn-ea"/>
                <a:cs typeface="+mn-cs"/>
              </a:rPr>
              <a:t>What</a:t>
            </a:r>
          </a:p>
        </p:txBody>
      </p:sp>
      <p:sp>
        <p:nvSpPr>
          <p:cNvPr id="10" name="TextBox 9">
            <a:extLst>
              <a:ext uri="{FF2B5EF4-FFF2-40B4-BE49-F238E27FC236}">
                <a16:creationId xmlns:a16="http://schemas.microsoft.com/office/drawing/2014/main" id="{04F37B58-C9B6-4EC8-BC29-3991E3541C2C}"/>
              </a:ext>
            </a:extLst>
          </p:cNvPr>
          <p:cNvSpPr txBox="1"/>
          <p:nvPr/>
        </p:nvSpPr>
        <p:spPr>
          <a:xfrm>
            <a:off x="6214368" y="4326384"/>
            <a:ext cx="5918947" cy="492443"/>
          </a:xfrm>
          <a:prstGeom prst="rect">
            <a:avLst/>
          </a:prstGeom>
          <a:solidFill>
            <a:schemeClr val="tx2"/>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00"/>
                </a:solidFill>
                <a:effectLst/>
                <a:uLnTx/>
                <a:uFillTx/>
                <a:latin typeface="Segoe UI"/>
                <a:ea typeface="+mn-ea"/>
                <a:cs typeface="+mn-cs"/>
              </a:rPr>
              <a:t>What Next</a:t>
            </a:r>
          </a:p>
        </p:txBody>
      </p:sp>
    </p:spTree>
    <p:extLst>
      <p:ext uri="{BB962C8B-B14F-4D97-AF65-F5344CB8AC3E}">
        <p14:creationId xmlns:p14="http://schemas.microsoft.com/office/powerpoint/2010/main" val="44097923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Computer Vision Can Do</a:t>
            </a:r>
          </a:p>
        </p:txBody>
      </p:sp>
      <p:sp>
        <p:nvSpPr>
          <p:cNvPr id="35" name="Text Placeholder 2">
            <a:extLst>
              <a:ext uri="{FF2B5EF4-FFF2-40B4-BE49-F238E27FC236}">
                <a16:creationId xmlns:a16="http://schemas.microsoft.com/office/drawing/2014/main" id="{C097E2E2-E3F6-4028-A3EF-699C2F0ED77E}"/>
              </a:ext>
            </a:extLst>
          </p:cNvPr>
          <p:cNvSpPr txBox="1">
            <a:spLocks/>
          </p:cNvSpPr>
          <p:nvPr/>
        </p:nvSpPr>
        <p:spPr>
          <a:xfrm>
            <a:off x="418643" y="1860256"/>
            <a:ext cx="2539870" cy="1750013"/>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2745"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Image Classification</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Is there a deer in the image?</a:t>
            </a:r>
          </a:p>
          <a:p>
            <a:pPr marL="572691" marR="0" lvl="1" indent="-236546" algn="l" defTabSz="914367" rtl="0" eaLnBrk="1" fontAlgn="auto" latinLnBrk="0" hangingPunct="1">
              <a:lnSpc>
                <a:spcPct val="100000"/>
              </a:lnSpc>
              <a:spcBef>
                <a:spcPts val="588"/>
              </a:spcBef>
              <a:spcAft>
                <a:spcPts val="0"/>
              </a:spcAft>
              <a:buClrTx/>
              <a:buSzPct val="90000"/>
              <a:buFont typeface="Arial" pitchFamily="34" charset="0"/>
              <a:buChar char="•"/>
              <a:tabLst/>
              <a:defRPr/>
            </a:pPr>
            <a:endParaRPr kumimoji="0" lang="en-US" sz="196"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endParaRPr>
          </a:p>
        </p:txBody>
      </p:sp>
      <p:pic>
        <p:nvPicPr>
          <p:cNvPr id="36" name="Picture 35">
            <a:extLst>
              <a:ext uri="{FF2B5EF4-FFF2-40B4-BE49-F238E27FC236}">
                <a16:creationId xmlns:a16="http://schemas.microsoft.com/office/drawing/2014/main" id="{D04976D5-3594-4536-A297-311F77396A21}"/>
              </a:ext>
            </a:extLst>
          </p:cNvPr>
          <p:cNvPicPr>
            <a:picLocks noChangeAspect="1"/>
          </p:cNvPicPr>
          <p:nvPr/>
        </p:nvPicPr>
        <p:blipFill>
          <a:blip r:embed="rId3"/>
          <a:stretch>
            <a:fillRect/>
          </a:stretch>
        </p:blipFill>
        <p:spPr>
          <a:xfrm>
            <a:off x="303373" y="4000914"/>
            <a:ext cx="2734582" cy="1538203"/>
          </a:xfrm>
          <a:prstGeom prst="rect">
            <a:avLst/>
          </a:prstGeom>
        </p:spPr>
      </p:pic>
      <p:sp>
        <p:nvSpPr>
          <p:cNvPr id="37" name="TextBox 36">
            <a:extLst>
              <a:ext uri="{FF2B5EF4-FFF2-40B4-BE49-F238E27FC236}">
                <a16:creationId xmlns:a16="http://schemas.microsoft.com/office/drawing/2014/main" id="{E73F597A-7541-4756-8F0A-DB00C1AF1D05}"/>
              </a:ext>
            </a:extLst>
          </p:cNvPr>
          <p:cNvSpPr txBox="1"/>
          <p:nvPr/>
        </p:nvSpPr>
        <p:spPr>
          <a:xfrm>
            <a:off x="440790" y="4003621"/>
            <a:ext cx="938809" cy="724143"/>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3137" b="1" i="0" u="none" strike="noStrike" kern="0" cap="none" spc="0" normalizeH="0" baseline="0" noProof="0" dirty="0">
                <a:ln>
                  <a:noFill/>
                </a:ln>
                <a:solidFill>
                  <a:srgbClr val="FFC000"/>
                </a:solidFill>
                <a:effectLst/>
                <a:uLnTx/>
                <a:uFillTx/>
                <a:latin typeface="Segoe UI Light"/>
                <a:ea typeface="+mn-ea"/>
                <a:cs typeface="+mn-cs"/>
              </a:rPr>
              <a:t>Yes</a:t>
            </a:r>
          </a:p>
        </p:txBody>
      </p:sp>
      <p:pic>
        <p:nvPicPr>
          <p:cNvPr id="39" name="Picture 38">
            <a:extLst>
              <a:ext uri="{FF2B5EF4-FFF2-40B4-BE49-F238E27FC236}">
                <a16:creationId xmlns:a16="http://schemas.microsoft.com/office/drawing/2014/main" id="{D4BDB251-0753-48C2-8E39-43AFB6E1977C}"/>
              </a:ext>
            </a:extLst>
          </p:cNvPr>
          <p:cNvPicPr>
            <a:picLocks noChangeAspect="1"/>
          </p:cNvPicPr>
          <p:nvPr/>
        </p:nvPicPr>
        <p:blipFill>
          <a:blip r:embed="rId3"/>
          <a:stretch>
            <a:fillRect/>
          </a:stretch>
        </p:blipFill>
        <p:spPr>
          <a:xfrm>
            <a:off x="6233820" y="3971985"/>
            <a:ext cx="2661313" cy="1496989"/>
          </a:xfrm>
          <a:prstGeom prst="rect">
            <a:avLst/>
          </a:prstGeom>
        </p:spPr>
      </p:pic>
      <p:sp>
        <p:nvSpPr>
          <p:cNvPr id="40" name="Rectangle 39">
            <a:extLst>
              <a:ext uri="{FF2B5EF4-FFF2-40B4-BE49-F238E27FC236}">
                <a16:creationId xmlns:a16="http://schemas.microsoft.com/office/drawing/2014/main" id="{1B6018ED-6EF8-4E2E-B84A-E9E46D69E688}"/>
              </a:ext>
            </a:extLst>
          </p:cNvPr>
          <p:cNvSpPr/>
          <p:nvPr/>
        </p:nvSpPr>
        <p:spPr bwMode="auto">
          <a:xfrm>
            <a:off x="7849299" y="4262907"/>
            <a:ext cx="640881" cy="1019190"/>
          </a:xfrm>
          <a:prstGeom prst="rect">
            <a:avLst/>
          </a:prstGeom>
          <a:noFill/>
          <a:ln w="38100" cap="flat" cmpd="sng" algn="ctr">
            <a:solidFill>
              <a:srgbClr val="FFC000"/>
            </a:solidFill>
            <a:prstDash val="solid"/>
            <a:headEnd type="none" w="med" len="med"/>
            <a:tailEnd type="none" w="med" len="med"/>
          </a:ln>
          <a:effectLst>
            <a:outerShdw blurRad="50800" dist="38100" dir="2700000" algn="tl" rotWithShape="0">
              <a:prstClr val="black">
                <a:alpha val="40000"/>
              </a:prstClr>
            </a:outerShdw>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2" name="Text Placeholder 2">
            <a:extLst>
              <a:ext uri="{FF2B5EF4-FFF2-40B4-BE49-F238E27FC236}">
                <a16:creationId xmlns:a16="http://schemas.microsoft.com/office/drawing/2014/main" id="{A002CEAC-1595-4DD9-8DE4-2C8835D3AC23}"/>
              </a:ext>
            </a:extLst>
          </p:cNvPr>
          <p:cNvSpPr txBox="1">
            <a:spLocks/>
          </p:cNvSpPr>
          <p:nvPr/>
        </p:nvSpPr>
        <p:spPr>
          <a:xfrm>
            <a:off x="6326940" y="2071465"/>
            <a:ext cx="2742477" cy="122199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2745"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Object detection</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Where in the image is the deer?</a:t>
            </a:r>
          </a:p>
        </p:txBody>
      </p:sp>
      <p:sp>
        <p:nvSpPr>
          <p:cNvPr id="44" name="Text Placeholder 2">
            <a:extLst>
              <a:ext uri="{FF2B5EF4-FFF2-40B4-BE49-F238E27FC236}">
                <a16:creationId xmlns:a16="http://schemas.microsoft.com/office/drawing/2014/main" id="{6DE2DC63-24A7-462F-BE0A-F8CBB7B0E3A3}"/>
              </a:ext>
            </a:extLst>
          </p:cNvPr>
          <p:cNvSpPr txBox="1">
            <a:spLocks/>
          </p:cNvSpPr>
          <p:nvPr/>
        </p:nvSpPr>
        <p:spPr>
          <a:xfrm>
            <a:off x="9259993" y="1908777"/>
            <a:ext cx="2742477" cy="137285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2745"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Image segmentation</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Where exactly is the deer?</a:t>
            </a:r>
          </a:p>
        </p:txBody>
      </p:sp>
      <p:grpSp>
        <p:nvGrpSpPr>
          <p:cNvPr id="4" name="Group 3">
            <a:extLst>
              <a:ext uri="{FF2B5EF4-FFF2-40B4-BE49-F238E27FC236}">
                <a16:creationId xmlns:a16="http://schemas.microsoft.com/office/drawing/2014/main" id="{B82A5FE3-FDB0-4B2C-8392-727CF0298965}"/>
              </a:ext>
            </a:extLst>
          </p:cNvPr>
          <p:cNvGrpSpPr/>
          <p:nvPr/>
        </p:nvGrpSpPr>
        <p:grpSpPr>
          <a:xfrm>
            <a:off x="9378214" y="3948983"/>
            <a:ext cx="2742477" cy="1590134"/>
            <a:chOff x="9616000" y="4112079"/>
            <a:chExt cx="2341538" cy="1321258"/>
          </a:xfrm>
        </p:grpSpPr>
        <p:pic>
          <p:nvPicPr>
            <p:cNvPr id="45" name="Picture 44">
              <a:extLst>
                <a:ext uri="{FF2B5EF4-FFF2-40B4-BE49-F238E27FC236}">
                  <a16:creationId xmlns:a16="http://schemas.microsoft.com/office/drawing/2014/main" id="{D12FDC78-6DE3-4DE0-8497-74E3AC3136FB}"/>
                </a:ext>
              </a:extLst>
            </p:cNvPr>
            <p:cNvPicPr>
              <a:picLocks noChangeAspect="1"/>
            </p:cNvPicPr>
            <p:nvPr/>
          </p:nvPicPr>
          <p:blipFill>
            <a:blip r:embed="rId3"/>
            <a:stretch>
              <a:fillRect/>
            </a:stretch>
          </p:blipFill>
          <p:spPr>
            <a:xfrm>
              <a:off x="9625986" y="4131910"/>
              <a:ext cx="2310824" cy="1299839"/>
            </a:xfrm>
            <a:prstGeom prst="rect">
              <a:avLst/>
            </a:prstGeom>
          </p:spPr>
        </p:pic>
        <p:sp>
          <p:nvSpPr>
            <p:cNvPr id="46" name="Freeform: Shape 45">
              <a:extLst>
                <a:ext uri="{FF2B5EF4-FFF2-40B4-BE49-F238E27FC236}">
                  <a16:creationId xmlns:a16="http://schemas.microsoft.com/office/drawing/2014/main" id="{4ED02C00-DB6A-4CAB-B96B-E7661A748CF9}"/>
                </a:ext>
              </a:extLst>
            </p:cNvPr>
            <p:cNvSpPr/>
            <p:nvPr/>
          </p:nvSpPr>
          <p:spPr bwMode="auto">
            <a:xfrm>
              <a:off x="9616000" y="4112079"/>
              <a:ext cx="1224915" cy="1321258"/>
            </a:xfrm>
            <a:custGeom>
              <a:avLst/>
              <a:gdLst>
                <a:gd name="connsiteX0" fmla="*/ 11577 w 1224915"/>
                <a:gd name="connsiteY0" fmla="*/ 1314761 h 1321258"/>
                <a:gd name="connsiteX1" fmla="*/ 117085 w 1224915"/>
                <a:gd name="connsiteY1" fmla="*/ 1297176 h 1321258"/>
                <a:gd name="connsiteX2" fmla="*/ 143462 w 1224915"/>
                <a:gd name="connsiteY2" fmla="*/ 1288384 h 1321258"/>
                <a:gd name="connsiteX3" fmla="*/ 213800 w 1224915"/>
                <a:gd name="connsiteY3" fmla="*/ 1279592 h 1321258"/>
                <a:gd name="connsiteX4" fmla="*/ 284138 w 1224915"/>
                <a:gd name="connsiteY4" fmla="*/ 1262007 h 1321258"/>
                <a:gd name="connsiteX5" fmla="*/ 336892 w 1224915"/>
                <a:gd name="connsiteY5" fmla="*/ 1244422 h 1321258"/>
                <a:gd name="connsiteX6" fmla="*/ 433608 w 1224915"/>
                <a:gd name="connsiteY6" fmla="*/ 1226838 h 1321258"/>
                <a:gd name="connsiteX7" fmla="*/ 530323 w 1224915"/>
                <a:gd name="connsiteY7" fmla="*/ 1200461 h 1321258"/>
                <a:gd name="connsiteX8" fmla="*/ 662208 w 1224915"/>
                <a:gd name="connsiteY8" fmla="*/ 1191669 h 1321258"/>
                <a:gd name="connsiteX9" fmla="*/ 855638 w 1224915"/>
                <a:gd name="connsiteY9" fmla="*/ 1156499 h 1321258"/>
                <a:gd name="connsiteX10" fmla="*/ 1224915 w 1224915"/>
                <a:gd name="connsiteY10" fmla="*/ 1138915 h 1321258"/>
                <a:gd name="connsiteX11" fmla="*/ 1198538 w 1224915"/>
                <a:gd name="connsiteY11" fmla="*/ 1121330 h 1321258"/>
                <a:gd name="connsiteX12" fmla="*/ 1172162 w 1224915"/>
                <a:gd name="connsiteY12" fmla="*/ 1112538 h 1321258"/>
                <a:gd name="connsiteX13" fmla="*/ 1136992 w 1224915"/>
                <a:gd name="connsiteY13" fmla="*/ 1103745 h 1321258"/>
                <a:gd name="connsiteX14" fmla="*/ 1049069 w 1224915"/>
                <a:gd name="connsiteY14" fmla="*/ 1086161 h 1321258"/>
                <a:gd name="connsiteX15" fmla="*/ 1022692 w 1224915"/>
                <a:gd name="connsiteY15" fmla="*/ 1077369 h 1321258"/>
                <a:gd name="connsiteX16" fmla="*/ 846846 w 1224915"/>
                <a:gd name="connsiteY16" fmla="*/ 1059784 h 1321258"/>
                <a:gd name="connsiteX17" fmla="*/ 750131 w 1224915"/>
                <a:gd name="connsiteY17" fmla="*/ 1033407 h 1321258"/>
                <a:gd name="connsiteX18" fmla="*/ 706169 w 1224915"/>
                <a:gd name="connsiteY18" fmla="*/ 998238 h 1321258"/>
                <a:gd name="connsiteX19" fmla="*/ 679792 w 1224915"/>
                <a:gd name="connsiteY19" fmla="*/ 971861 h 1321258"/>
                <a:gd name="connsiteX20" fmla="*/ 591869 w 1224915"/>
                <a:gd name="connsiteY20" fmla="*/ 919107 h 1321258"/>
                <a:gd name="connsiteX21" fmla="*/ 574285 w 1224915"/>
                <a:gd name="connsiteY21" fmla="*/ 892730 h 1321258"/>
                <a:gd name="connsiteX22" fmla="*/ 547908 w 1224915"/>
                <a:gd name="connsiteY22" fmla="*/ 883938 h 1321258"/>
                <a:gd name="connsiteX23" fmla="*/ 530323 w 1224915"/>
                <a:gd name="connsiteY23" fmla="*/ 831184 h 1321258"/>
                <a:gd name="connsiteX24" fmla="*/ 521531 w 1224915"/>
                <a:gd name="connsiteY24" fmla="*/ 804807 h 1321258"/>
                <a:gd name="connsiteX25" fmla="*/ 512738 w 1224915"/>
                <a:gd name="connsiteY25" fmla="*/ 778430 h 1321258"/>
                <a:gd name="connsiteX26" fmla="*/ 503946 w 1224915"/>
                <a:gd name="connsiteY26" fmla="*/ 743261 h 1321258"/>
                <a:gd name="connsiteX27" fmla="*/ 486362 w 1224915"/>
                <a:gd name="connsiteY27" fmla="*/ 716884 h 1321258"/>
                <a:gd name="connsiteX28" fmla="*/ 477569 w 1224915"/>
                <a:gd name="connsiteY28" fmla="*/ 681715 h 1321258"/>
                <a:gd name="connsiteX29" fmla="*/ 468777 w 1224915"/>
                <a:gd name="connsiteY29" fmla="*/ 637753 h 1321258"/>
                <a:gd name="connsiteX30" fmla="*/ 459985 w 1224915"/>
                <a:gd name="connsiteY30" fmla="*/ 611376 h 1321258"/>
                <a:gd name="connsiteX31" fmla="*/ 451192 w 1224915"/>
                <a:gd name="connsiteY31" fmla="*/ 576207 h 1321258"/>
                <a:gd name="connsiteX32" fmla="*/ 442400 w 1224915"/>
                <a:gd name="connsiteY32" fmla="*/ 549830 h 1321258"/>
                <a:gd name="connsiteX33" fmla="*/ 433608 w 1224915"/>
                <a:gd name="connsiteY33" fmla="*/ 497076 h 1321258"/>
                <a:gd name="connsiteX34" fmla="*/ 416023 w 1224915"/>
                <a:gd name="connsiteY34" fmla="*/ 470699 h 1321258"/>
                <a:gd name="connsiteX35" fmla="*/ 398438 w 1224915"/>
                <a:gd name="connsiteY35" fmla="*/ 435530 h 1321258"/>
                <a:gd name="connsiteX36" fmla="*/ 389646 w 1224915"/>
                <a:gd name="connsiteY36" fmla="*/ 391569 h 1321258"/>
                <a:gd name="connsiteX37" fmla="*/ 372062 w 1224915"/>
                <a:gd name="connsiteY37" fmla="*/ 321230 h 1321258"/>
                <a:gd name="connsiteX38" fmla="*/ 354477 w 1224915"/>
                <a:gd name="connsiteY38" fmla="*/ 171761 h 1321258"/>
                <a:gd name="connsiteX39" fmla="*/ 345685 w 1224915"/>
                <a:gd name="connsiteY39" fmla="*/ 136592 h 1321258"/>
                <a:gd name="connsiteX40" fmla="*/ 336892 w 1224915"/>
                <a:gd name="connsiteY40" fmla="*/ 57461 h 1321258"/>
                <a:gd name="connsiteX41" fmla="*/ 73123 w 1224915"/>
                <a:gd name="connsiteY41" fmla="*/ 22292 h 1321258"/>
                <a:gd name="connsiteX42" fmla="*/ 11577 w 1224915"/>
                <a:gd name="connsiteY42" fmla="*/ 39876 h 1321258"/>
                <a:gd name="connsiteX43" fmla="*/ 20369 w 1224915"/>
                <a:gd name="connsiteY43" fmla="*/ 75045 h 1321258"/>
                <a:gd name="connsiteX44" fmla="*/ 37954 w 1224915"/>
                <a:gd name="connsiteY44" fmla="*/ 127799 h 1321258"/>
                <a:gd name="connsiteX45" fmla="*/ 46746 w 1224915"/>
                <a:gd name="connsiteY45" fmla="*/ 154176 h 1321258"/>
                <a:gd name="connsiteX46" fmla="*/ 37954 w 1224915"/>
                <a:gd name="connsiteY46" fmla="*/ 277269 h 1321258"/>
                <a:gd name="connsiteX47" fmla="*/ 55538 w 1224915"/>
                <a:gd name="connsiteY47" fmla="*/ 541038 h 1321258"/>
                <a:gd name="connsiteX48" fmla="*/ 64331 w 1224915"/>
                <a:gd name="connsiteY48" fmla="*/ 611376 h 1321258"/>
                <a:gd name="connsiteX49" fmla="*/ 73123 w 1224915"/>
                <a:gd name="connsiteY49" fmla="*/ 664130 h 1321258"/>
                <a:gd name="connsiteX50" fmla="*/ 55538 w 1224915"/>
                <a:gd name="connsiteY50" fmla="*/ 804807 h 1321258"/>
                <a:gd name="connsiteX51" fmla="*/ 37954 w 1224915"/>
                <a:gd name="connsiteY51" fmla="*/ 1103745 h 1321258"/>
                <a:gd name="connsiteX52" fmla="*/ 11577 w 1224915"/>
                <a:gd name="connsiteY52" fmla="*/ 1182876 h 1321258"/>
                <a:gd name="connsiteX53" fmla="*/ 11577 w 1224915"/>
                <a:gd name="connsiteY53" fmla="*/ 1314761 h 132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224915" h="1321258">
                  <a:moveTo>
                    <a:pt x="11577" y="1314761"/>
                  </a:moveTo>
                  <a:cubicBezTo>
                    <a:pt x="29162" y="1333811"/>
                    <a:pt x="82792" y="1305749"/>
                    <a:pt x="117085" y="1297176"/>
                  </a:cubicBezTo>
                  <a:cubicBezTo>
                    <a:pt x="126076" y="1294928"/>
                    <a:pt x="134344" y="1290042"/>
                    <a:pt x="143462" y="1288384"/>
                  </a:cubicBezTo>
                  <a:cubicBezTo>
                    <a:pt x="166709" y="1284157"/>
                    <a:pt x="190354" y="1282523"/>
                    <a:pt x="213800" y="1279592"/>
                  </a:cubicBezTo>
                  <a:cubicBezTo>
                    <a:pt x="237246" y="1273730"/>
                    <a:pt x="261211" y="1269650"/>
                    <a:pt x="284138" y="1262007"/>
                  </a:cubicBezTo>
                  <a:cubicBezTo>
                    <a:pt x="301723" y="1256145"/>
                    <a:pt x="318608" y="1247469"/>
                    <a:pt x="336892" y="1244422"/>
                  </a:cubicBezTo>
                  <a:cubicBezTo>
                    <a:pt x="354123" y="1241550"/>
                    <a:pt x="414300" y="1232104"/>
                    <a:pt x="433608" y="1226838"/>
                  </a:cubicBezTo>
                  <a:cubicBezTo>
                    <a:pt x="479406" y="1214348"/>
                    <a:pt x="485224" y="1204971"/>
                    <a:pt x="530323" y="1200461"/>
                  </a:cubicBezTo>
                  <a:cubicBezTo>
                    <a:pt x="574164" y="1196077"/>
                    <a:pt x="618246" y="1194600"/>
                    <a:pt x="662208" y="1191669"/>
                  </a:cubicBezTo>
                  <a:cubicBezTo>
                    <a:pt x="704263" y="1183258"/>
                    <a:pt x="817073" y="1159713"/>
                    <a:pt x="855638" y="1156499"/>
                  </a:cubicBezTo>
                  <a:cubicBezTo>
                    <a:pt x="1048814" y="1140402"/>
                    <a:pt x="925874" y="1148883"/>
                    <a:pt x="1224915" y="1138915"/>
                  </a:cubicBezTo>
                  <a:cubicBezTo>
                    <a:pt x="1216123" y="1133053"/>
                    <a:pt x="1207989" y="1126056"/>
                    <a:pt x="1198538" y="1121330"/>
                  </a:cubicBezTo>
                  <a:cubicBezTo>
                    <a:pt x="1190249" y="1117185"/>
                    <a:pt x="1181073" y="1115084"/>
                    <a:pt x="1172162" y="1112538"/>
                  </a:cubicBezTo>
                  <a:cubicBezTo>
                    <a:pt x="1160543" y="1109218"/>
                    <a:pt x="1148808" y="1106277"/>
                    <a:pt x="1136992" y="1103745"/>
                  </a:cubicBezTo>
                  <a:cubicBezTo>
                    <a:pt x="1107767" y="1097483"/>
                    <a:pt x="1077423" y="1095612"/>
                    <a:pt x="1049069" y="1086161"/>
                  </a:cubicBezTo>
                  <a:cubicBezTo>
                    <a:pt x="1040277" y="1083230"/>
                    <a:pt x="1031739" y="1079380"/>
                    <a:pt x="1022692" y="1077369"/>
                  </a:cubicBezTo>
                  <a:cubicBezTo>
                    <a:pt x="963740" y="1064268"/>
                    <a:pt x="908395" y="1064180"/>
                    <a:pt x="846846" y="1059784"/>
                  </a:cubicBezTo>
                  <a:cubicBezTo>
                    <a:pt x="767517" y="1039951"/>
                    <a:pt x="799436" y="1049841"/>
                    <a:pt x="750131" y="1033407"/>
                  </a:cubicBezTo>
                  <a:cubicBezTo>
                    <a:pt x="710802" y="974415"/>
                    <a:pt x="757132" y="1032213"/>
                    <a:pt x="706169" y="998238"/>
                  </a:cubicBezTo>
                  <a:cubicBezTo>
                    <a:pt x="695823" y="991341"/>
                    <a:pt x="689607" y="979495"/>
                    <a:pt x="679792" y="971861"/>
                  </a:cubicBezTo>
                  <a:cubicBezTo>
                    <a:pt x="641598" y="942155"/>
                    <a:pt x="630147" y="938247"/>
                    <a:pt x="591869" y="919107"/>
                  </a:cubicBezTo>
                  <a:cubicBezTo>
                    <a:pt x="586008" y="910315"/>
                    <a:pt x="582536" y="899331"/>
                    <a:pt x="574285" y="892730"/>
                  </a:cubicBezTo>
                  <a:cubicBezTo>
                    <a:pt x="567048" y="886940"/>
                    <a:pt x="553295" y="891480"/>
                    <a:pt x="547908" y="883938"/>
                  </a:cubicBezTo>
                  <a:cubicBezTo>
                    <a:pt x="537134" y="868855"/>
                    <a:pt x="536185" y="848769"/>
                    <a:pt x="530323" y="831184"/>
                  </a:cubicBezTo>
                  <a:lnTo>
                    <a:pt x="521531" y="804807"/>
                  </a:lnTo>
                  <a:cubicBezTo>
                    <a:pt x="518600" y="796015"/>
                    <a:pt x="514986" y="787421"/>
                    <a:pt x="512738" y="778430"/>
                  </a:cubicBezTo>
                  <a:cubicBezTo>
                    <a:pt x="509807" y="766707"/>
                    <a:pt x="508706" y="754368"/>
                    <a:pt x="503946" y="743261"/>
                  </a:cubicBezTo>
                  <a:cubicBezTo>
                    <a:pt x="499784" y="733548"/>
                    <a:pt x="492223" y="725676"/>
                    <a:pt x="486362" y="716884"/>
                  </a:cubicBezTo>
                  <a:cubicBezTo>
                    <a:pt x="483431" y="705161"/>
                    <a:pt x="480190" y="693511"/>
                    <a:pt x="477569" y="681715"/>
                  </a:cubicBezTo>
                  <a:cubicBezTo>
                    <a:pt x="474327" y="667127"/>
                    <a:pt x="472401" y="652251"/>
                    <a:pt x="468777" y="637753"/>
                  </a:cubicBezTo>
                  <a:cubicBezTo>
                    <a:pt x="466529" y="628762"/>
                    <a:pt x="462531" y="620287"/>
                    <a:pt x="459985" y="611376"/>
                  </a:cubicBezTo>
                  <a:cubicBezTo>
                    <a:pt x="456665" y="599757"/>
                    <a:pt x="454512" y="587826"/>
                    <a:pt x="451192" y="576207"/>
                  </a:cubicBezTo>
                  <a:cubicBezTo>
                    <a:pt x="448646" y="567296"/>
                    <a:pt x="444410" y="558877"/>
                    <a:pt x="442400" y="549830"/>
                  </a:cubicBezTo>
                  <a:cubicBezTo>
                    <a:pt x="438533" y="532427"/>
                    <a:pt x="439245" y="513988"/>
                    <a:pt x="433608" y="497076"/>
                  </a:cubicBezTo>
                  <a:cubicBezTo>
                    <a:pt x="430266" y="487051"/>
                    <a:pt x="421266" y="479874"/>
                    <a:pt x="416023" y="470699"/>
                  </a:cubicBezTo>
                  <a:cubicBezTo>
                    <a:pt x="409520" y="459319"/>
                    <a:pt x="404300" y="447253"/>
                    <a:pt x="398438" y="435530"/>
                  </a:cubicBezTo>
                  <a:cubicBezTo>
                    <a:pt x="395507" y="420876"/>
                    <a:pt x="393270" y="406067"/>
                    <a:pt x="389646" y="391569"/>
                  </a:cubicBezTo>
                  <a:cubicBezTo>
                    <a:pt x="376008" y="337016"/>
                    <a:pt x="382865" y="396852"/>
                    <a:pt x="372062" y="321230"/>
                  </a:cubicBezTo>
                  <a:cubicBezTo>
                    <a:pt x="365008" y="271850"/>
                    <a:pt x="362689" y="221037"/>
                    <a:pt x="354477" y="171761"/>
                  </a:cubicBezTo>
                  <a:cubicBezTo>
                    <a:pt x="352490" y="159842"/>
                    <a:pt x="348616" y="148315"/>
                    <a:pt x="345685" y="136592"/>
                  </a:cubicBezTo>
                  <a:cubicBezTo>
                    <a:pt x="342754" y="110215"/>
                    <a:pt x="341255" y="83639"/>
                    <a:pt x="336892" y="57461"/>
                  </a:cubicBezTo>
                  <a:cubicBezTo>
                    <a:pt x="319152" y="-48976"/>
                    <a:pt x="172706" y="25726"/>
                    <a:pt x="73123" y="22292"/>
                  </a:cubicBezTo>
                  <a:cubicBezTo>
                    <a:pt x="52608" y="28153"/>
                    <a:pt x="26664" y="24789"/>
                    <a:pt x="11577" y="39876"/>
                  </a:cubicBezTo>
                  <a:cubicBezTo>
                    <a:pt x="3032" y="48420"/>
                    <a:pt x="16897" y="63471"/>
                    <a:pt x="20369" y="75045"/>
                  </a:cubicBezTo>
                  <a:cubicBezTo>
                    <a:pt x="25695" y="92799"/>
                    <a:pt x="32092" y="110214"/>
                    <a:pt x="37954" y="127799"/>
                  </a:cubicBezTo>
                  <a:lnTo>
                    <a:pt x="46746" y="154176"/>
                  </a:lnTo>
                  <a:cubicBezTo>
                    <a:pt x="43815" y="195207"/>
                    <a:pt x="37954" y="236133"/>
                    <a:pt x="37954" y="277269"/>
                  </a:cubicBezTo>
                  <a:cubicBezTo>
                    <a:pt x="37954" y="496516"/>
                    <a:pt x="22776" y="442747"/>
                    <a:pt x="55538" y="541038"/>
                  </a:cubicBezTo>
                  <a:cubicBezTo>
                    <a:pt x="58469" y="564484"/>
                    <a:pt x="60989" y="587985"/>
                    <a:pt x="64331" y="611376"/>
                  </a:cubicBezTo>
                  <a:cubicBezTo>
                    <a:pt x="66852" y="629024"/>
                    <a:pt x="73123" y="646303"/>
                    <a:pt x="73123" y="664130"/>
                  </a:cubicBezTo>
                  <a:cubicBezTo>
                    <a:pt x="73123" y="742502"/>
                    <a:pt x="69537" y="748816"/>
                    <a:pt x="55538" y="804807"/>
                  </a:cubicBezTo>
                  <a:cubicBezTo>
                    <a:pt x="48938" y="976420"/>
                    <a:pt x="55244" y="982713"/>
                    <a:pt x="37954" y="1103745"/>
                  </a:cubicBezTo>
                  <a:cubicBezTo>
                    <a:pt x="29339" y="1164051"/>
                    <a:pt x="37916" y="1143368"/>
                    <a:pt x="11577" y="1182876"/>
                  </a:cubicBezTo>
                  <a:cubicBezTo>
                    <a:pt x="-1551" y="1261648"/>
                    <a:pt x="-6008" y="1295711"/>
                    <a:pt x="11577" y="1314761"/>
                  </a:cubicBezTo>
                  <a:close/>
                </a:path>
              </a:pathLst>
            </a:custGeom>
            <a:solidFill>
              <a:srgbClr val="996633"/>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7" name="Rectangle 46">
              <a:extLst>
                <a:ext uri="{FF2B5EF4-FFF2-40B4-BE49-F238E27FC236}">
                  <a16:creationId xmlns:a16="http://schemas.microsoft.com/office/drawing/2014/main" id="{72F7CF4C-B1B0-4A49-B948-228355D3EAE7}"/>
                </a:ext>
              </a:extLst>
            </p:cNvPr>
            <p:cNvSpPr/>
            <p:nvPr/>
          </p:nvSpPr>
          <p:spPr bwMode="auto">
            <a:xfrm>
              <a:off x="9616000" y="4131911"/>
              <a:ext cx="183637" cy="1255606"/>
            </a:xfrm>
            <a:prstGeom prst="rect">
              <a:avLst/>
            </a:prstGeom>
            <a:solidFill>
              <a:srgbClr val="996633"/>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8" name="Freeform: Shape 47">
              <a:extLst>
                <a:ext uri="{FF2B5EF4-FFF2-40B4-BE49-F238E27FC236}">
                  <a16:creationId xmlns:a16="http://schemas.microsoft.com/office/drawing/2014/main" id="{2D1259C0-F310-4BC0-913A-F3DFBDEC5B36}"/>
                </a:ext>
              </a:extLst>
            </p:cNvPr>
            <p:cNvSpPr/>
            <p:nvPr/>
          </p:nvSpPr>
          <p:spPr bwMode="auto">
            <a:xfrm>
              <a:off x="10132150" y="4889279"/>
              <a:ext cx="947310" cy="133969"/>
            </a:xfrm>
            <a:custGeom>
              <a:avLst/>
              <a:gdLst>
                <a:gd name="connsiteX0" fmla="*/ 66927 w 947310"/>
                <a:gd name="connsiteY0" fmla="*/ 71569 h 133115"/>
                <a:gd name="connsiteX1" fmla="*/ 471373 w 947310"/>
                <a:gd name="connsiteY1" fmla="*/ 80361 h 133115"/>
                <a:gd name="connsiteX2" fmla="*/ 550504 w 947310"/>
                <a:gd name="connsiteY2" fmla="*/ 97945 h 133115"/>
                <a:gd name="connsiteX3" fmla="*/ 612050 w 947310"/>
                <a:gd name="connsiteY3" fmla="*/ 106738 h 133115"/>
                <a:gd name="connsiteX4" fmla="*/ 638427 w 947310"/>
                <a:gd name="connsiteY4" fmla="*/ 115530 h 133115"/>
                <a:gd name="connsiteX5" fmla="*/ 779104 w 947310"/>
                <a:gd name="connsiteY5" fmla="*/ 133115 h 133115"/>
                <a:gd name="connsiteX6" fmla="*/ 937365 w 947310"/>
                <a:gd name="connsiteY6" fmla="*/ 124322 h 133115"/>
                <a:gd name="connsiteX7" fmla="*/ 937365 w 947310"/>
                <a:gd name="connsiteY7" fmla="*/ 71569 h 133115"/>
                <a:gd name="connsiteX8" fmla="*/ 867027 w 947310"/>
                <a:gd name="connsiteY8" fmla="*/ 27607 h 133115"/>
                <a:gd name="connsiteX9" fmla="*/ 840650 w 947310"/>
                <a:gd name="connsiteY9" fmla="*/ 18815 h 133115"/>
                <a:gd name="connsiteX10" fmla="*/ 225188 w 947310"/>
                <a:gd name="connsiteY10" fmla="*/ 1230 h 133115"/>
                <a:gd name="connsiteX11" fmla="*/ 5381 w 947310"/>
                <a:gd name="connsiteY11" fmla="*/ 10022 h 133115"/>
                <a:gd name="connsiteX12" fmla="*/ 31758 w 947310"/>
                <a:gd name="connsiteY12" fmla="*/ 80361 h 133115"/>
                <a:gd name="connsiteX13" fmla="*/ 66927 w 947310"/>
                <a:gd name="connsiteY13" fmla="*/ 71569 h 13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7310" h="133115">
                  <a:moveTo>
                    <a:pt x="66927" y="71569"/>
                  </a:moveTo>
                  <a:cubicBezTo>
                    <a:pt x="140196" y="71569"/>
                    <a:pt x="336629" y="75077"/>
                    <a:pt x="471373" y="80361"/>
                  </a:cubicBezTo>
                  <a:cubicBezTo>
                    <a:pt x="493625" y="81234"/>
                    <a:pt x="527973" y="93848"/>
                    <a:pt x="550504" y="97945"/>
                  </a:cubicBezTo>
                  <a:cubicBezTo>
                    <a:pt x="570893" y="101652"/>
                    <a:pt x="591535" y="103807"/>
                    <a:pt x="612050" y="106738"/>
                  </a:cubicBezTo>
                  <a:cubicBezTo>
                    <a:pt x="620842" y="109669"/>
                    <a:pt x="629339" y="113712"/>
                    <a:pt x="638427" y="115530"/>
                  </a:cubicBezTo>
                  <a:cubicBezTo>
                    <a:pt x="669783" y="121801"/>
                    <a:pt x="751684" y="130068"/>
                    <a:pt x="779104" y="133115"/>
                  </a:cubicBezTo>
                  <a:cubicBezTo>
                    <a:pt x="831858" y="130184"/>
                    <a:pt x="885663" y="135207"/>
                    <a:pt x="937365" y="124322"/>
                  </a:cubicBezTo>
                  <a:cubicBezTo>
                    <a:pt x="958580" y="119856"/>
                    <a:pt x="939598" y="76036"/>
                    <a:pt x="937365" y="71569"/>
                  </a:cubicBezTo>
                  <a:cubicBezTo>
                    <a:pt x="917858" y="32555"/>
                    <a:pt x="915144" y="43646"/>
                    <a:pt x="867027" y="27607"/>
                  </a:cubicBezTo>
                  <a:cubicBezTo>
                    <a:pt x="858235" y="24676"/>
                    <a:pt x="849916" y="19016"/>
                    <a:pt x="840650" y="18815"/>
                  </a:cubicBezTo>
                  <a:cubicBezTo>
                    <a:pt x="365821" y="8492"/>
                    <a:pt x="570934" y="15636"/>
                    <a:pt x="225188" y="1230"/>
                  </a:cubicBezTo>
                  <a:cubicBezTo>
                    <a:pt x="151919" y="4161"/>
                    <a:pt x="76519" y="-7763"/>
                    <a:pt x="5381" y="10022"/>
                  </a:cubicBezTo>
                  <a:cubicBezTo>
                    <a:pt x="-14751" y="15055"/>
                    <a:pt x="27801" y="76404"/>
                    <a:pt x="31758" y="80361"/>
                  </a:cubicBezTo>
                  <a:cubicBezTo>
                    <a:pt x="39230" y="87833"/>
                    <a:pt x="-6342" y="71569"/>
                    <a:pt x="66927" y="71569"/>
                  </a:cubicBezTo>
                  <a:close/>
                </a:path>
              </a:pathLst>
            </a:custGeom>
            <a:solidFill>
              <a:srgbClr val="FFFFFF">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49" name="Freeform: Shape 48">
              <a:extLst>
                <a:ext uri="{FF2B5EF4-FFF2-40B4-BE49-F238E27FC236}">
                  <a16:creationId xmlns:a16="http://schemas.microsoft.com/office/drawing/2014/main" id="{FDAB7BFD-0DCF-49D6-991A-98AEF62A28EF}"/>
                </a:ext>
              </a:extLst>
            </p:cNvPr>
            <p:cNvSpPr/>
            <p:nvPr/>
          </p:nvSpPr>
          <p:spPr bwMode="auto">
            <a:xfrm>
              <a:off x="11315334" y="4916886"/>
              <a:ext cx="642204" cy="516059"/>
            </a:xfrm>
            <a:custGeom>
              <a:avLst/>
              <a:gdLst>
                <a:gd name="connsiteX0" fmla="*/ 61912 w 642204"/>
                <a:gd name="connsiteY0" fmla="*/ 509954 h 516059"/>
                <a:gd name="connsiteX1" fmla="*/ 88289 w 642204"/>
                <a:gd name="connsiteY1" fmla="*/ 465992 h 516059"/>
                <a:gd name="connsiteX2" fmla="*/ 114666 w 642204"/>
                <a:gd name="connsiteY2" fmla="*/ 386862 h 516059"/>
                <a:gd name="connsiteX3" fmla="*/ 132251 w 642204"/>
                <a:gd name="connsiteY3" fmla="*/ 334108 h 516059"/>
                <a:gd name="connsiteX4" fmla="*/ 141043 w 642204"/>
                <a:gd name="connsiteY4" fmla="*/ 307731 h 516059"/>
                <a:gd name="connsiteX5" fmla="*/ 141043 w 642204"/>
                <a:gd name="connsiteY5" fmla="*/ 202223 h 516059"/>
                <a:gd name="connsiteX6" fmla="*/ 114666 w 642204"/>
                <a:gd name="connsiteY6" fmla="*/ 175846 h 516059"/>
                <a:gd name="connsiteX7" fmla="*/ 88289 w 642204"/>
                <a:gd name="connsiteY7" fmla="*/ 167054 h 516059"/>
                <a:gd name="connsiteX8" fmla="*/ 35535 w 642204"/>
                <a:gd name="connsiteY8" fmla="*/ 123092 h 516059"/>
                <a:gd name="connsiteX9" fmla="*/ 9158 w 642204"/>
                <a:gd name="connsiteY9" fmla="*/ 114300 h 516059"/>
                <a:gd name="connsiteX10" fmla="*/ 17951 w 642204"/>
                <a:gd name="connsiteY10" fmla="*/ 35169 h 516059"/>
                <a:gd name="connsiteX11" fmla="*/ 26743 w 642204"/>
                <a:gd name="connsiteY11" fmla="*/ 8792 h 516059"/>
                <a:gd name="connsiteX12" fmla="*/ 53120 w 642204"/>
                <a:gd name="connsiteY12" fmla="*/ 0 h 516059"/>
                <a:gd name="connsiteX13" fmla="*/ 607035 w 642204"/>
                <a:gd name="connsiteY13" fmla="*/ 8792 h 516059"/>
                <a:gd name="connsiteX14" fmla="*/ 615828 w 642204"/>
                <a:gd name="connsiteY14" fmla="*/ 52754 h 516059"/>
                <a:gd name="connsiteX15" fmla="*/ 642204 w 642204"/>
                <a:gd name="connsiteY15" fmla="*/ 149469 h 516059"/>
                <a:gd name="connsiteX16" fmla="*/ 633412 w 642204"/>
                <a:gd name="connsiteY16" fmla="*/ 272562 h 516059"/>
                <a:gd name="connsiteX17" fmla="*/ 624620 w 642204"/>
                <a:gd name="connsiteY17" fmla="*/ 298938 h 516059"/>
                <a:gd name="connsiteX18" fmla="*/ 633412 w 642204"/>
                <a:gd name="connsiteY18" fmla="*/ 448408 h 516059"/>
                <a:gd name="connsiteX19" fmla="*/ 615828 w 642204"/>
                <a:gd name="connsiteY19" fmla="*/ 509954 h 516059"/>
                <a:gd name="connsiteX20" fmla="*/ 149835 w 642204"/>
                <a:gd name="connsiteY20" fmla="*/ 501162 h 516059"/>
                <a:gd name="connsiteX21" fmla="*/ 61912 w 642204"/>
                <a:gd name="connsiteY21" fmla="*/ 509954 h 5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2204" h="516059">
                  <a:moveTo>
                    <a:pt x="61912" y="509954"/>
                  </a:moveTo>
                  <a:cubicBezTo>
                    <a:pt x="51655" y="504092"/>
                    <a:pt x="81217" y="481550"/>
                    <a:pt x="88289" y="465992"/>
                  </a:cubicBezTo>
                  <a:cubicBezTo>
                    <a:pt x="88290" y="465990"/>
                    <a:pt x="110269" y="400052"/>
                    <a:pt x="114666" y="386862"/>
                  </a:cubicBezTo>
                  <a:lnTo>
                    <a:pt x="132251" y="334108"/>
                  </a:lnTo>
                  <a:lnTo>
                    <a:pt x="141043" y="307731"/>
                  </a:lnTo>
                  <a:cubicBezTo>
                    <a:pt x="146005" y="272992"/>
                    <a:pt x="158185" y="236507"/>
                    <a:pt x="141043" y="202223"/>
                  </a:cubicBezTo>
                  <a:cubicBezTo>
                    <a:pt x="135482" y="191101"/>
                    <a:pt x="125012" y="182743"/>
                    <a:pt x="114666" y="175846"/>
                  </a:cubicBezTo>
                  <a:cubicBezTo>
                    <a:pt x="106955" y="170705"/>
                    <a:pt x="97081" y="169985"/>
                    <a:pt x="88289" y="167054"/>
                  </a:cubicBezTo>
                  <a:cubicBezTo>
                    <a:pt x="68845" y="147610"/>
                    <a:pt x="60016" y="135332"/>
                    <a:pt x="35535" y="123092"/>
                  </a:cubicBezTo>
                  <a:cubicBezTo>
                    <a:pt x="27246" y="118947"/>
                    <a:pt x="17950" y="117231"/>
                    <a:pt x="9158" y="114300"/>
                  </a:cubicBezTo>
                  <a:cubicBezTo>
                    <a:pt x="-5495" y="70338"/>
                    <a:pt x="-2565" y="96716"/>
                    <a:pt x="17951" y="35169"/>
                  </a:cubicBezTo>
                  <a:cubicBezTo>
                    <a:pt x="20882" y="26377"/>
                    <a:pt x="17951" y="11723"/>
                    <a:pt x="26743" y="8792"/>
                  </a:cubicBezTo>
                  <a:lnTo>
                    <a:pt x="53120" y="0"/>
                  </a:lnTo>
                  <a:lnTo>
                    <a:pt x="607035" y="8792"/>
                  </a:lnTo>
                  <a:cubicBezTo>
                    <a:pt x="621914" y="10187"/>
                    <a:pt x="611896" y="38336"/>
                    <a:pt x="615828" y="52754"/>
                  </a:cubicBezTo>
                  <a:cubicBezTo>
                    <a:pt x="649290" y="175447"/>
                    <a:pt x="620786" y="42376"/>
                    <a:pt x="642204" y="149469"/>
                  </a:cubicBezTo>
                  <a:cubicBezTo>
                    <a:pt x="639273" y="190500"/>
                    <a:pt x="638218" y="231708"/>
                    <a:pt x="633412" y="272562"/>
                  </a:cubicBezTo>
                  <a:cubicBezTo>
                    <a:pt x="632329" y="281766"/>
                    <a:pt x="624620" y="289670"/>
                    <a:pt x="624620" y="298938"/>
                  </a:cubicBezTo>
                  <a:cubicBezTo>
                    <a:pt x="624620" y="348847"/>
                    <a:pt x="630481" y="398585"/>
                    <a:pt x="633412" y="448408"/>
                  </a:cubicBezTo>
                  <a:cubicBezTo>
                    <a:pt x="627551" y="468923"/>
                    <a:pt x="637038" y="507640"/>
                    <a:pt x="615828" y="509954"/>
                  </a:cubicBezTo>
                  <a:cubicBezTo>
                    <a:pt x="461386" y="526802"/>
                    <a:pt x="305173" y="503708"/>
                    <a:pt x="149835" y="501162"/>
                  </a:cubicBezTo>
                  <a:cubicBezTo>
                    <a:pt x="126392" y="500778"/>
                    <a:pt x="72169" y="515816"/>
                    <a:pt x="61912" y="509954"/>
                  </a:cubicBezTo>
                  <a:close/>
                </a:path>
              </a:pathLst>
            </a:custGeom>
            <a:solidFill>
              <a:srgbClr val="FFFFFF">
                <a:lumMod val="75000"/>
              </a:srgbClr>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50" name="Freeform: Shape 49">
              <a:extLst>
                <a:ext uri="{FF2B5EF4-FFF2-40B4-BE49-F238E27FC236}">
                  <a16:creationId xmlns:a16="http://schemas.microsoft.com/office/drawing/2014/main" id="{1269F10E-8F6D-41EB-897F-EC3393B0BC81}"/>
                </a:ext>
              </a:extLst>
            </p:cNvPr>
            <p:cNvSpPr/>
            <p:nvPr/>
          </p:nvSpPr>
          <p:spPr bwMode="auto">
            <a:xfrm>
              <a:off x="11043138" y="4489848"/>
              <a:ext cx="492686" cy="673223"/>
            </a:xfrm>
            <a:custGeom>
              <a:avLst/>
              <a:gdLst>
                <a:gd name="connsiteX0" fmla="*/ 70339 w 492686"/>
                <a:gd name="connsiteY0" fmla="*/ 633046 h 668216"/>
                <a:gd name="connsiteX1" fmla="*/ 52754 w 492686"/>
                <a:gd name="connsiteY1" fmla="*/ 545123 h 668216"/>
                <a:gd name="connsiteX2" fmla="*/ 26377 w 492686"/>
                <a:gd name="connsiteY2" fmla="*/ 413239 h 668216"/>
                <a:gd name="connsiteX3" fmla="*/ 8793 w 492686"/>
                <a:gd name="connsiteY3" fmla="*/ 360485 h 668216"/>
                <a:gd name="connsiteX4" fmla="*/ 0 w 492686"/>
                <a:gd name="connsiteY4" fmla="*/ 334108 h 668216"/>
                <a:gd name="connsiteX5" fmla="*/ 70339 w 492686"/>
                <a:gd name="connsiteY5" fmla="*/ 272562 h 668216"/>
                <a:gd name="connsiteX6" fmla="*/ 79131 w 492686"/>
                <a:gd name="connsiteY6" fmla="*/ 246185 h 668216"/>
                <a:gd name="connsiteX7" fmla="*/ 105508 w 492686"/>
                <a:gd name="connsiteY7" fmla="*/ 123093 h 668216"/>
                <a:gd name="connsiteX8" fmla="*/ 114300 w 492686"/>
                <a:gd name="connsiteY8" fmla="*/ 96716 h 668216"/>
                <a:gd name="connsiteX9" fmla="*/ 158262 w 492686"/>
                <a:gd name="connsiteY9" fmla="*/ 43962 h 668216"/>
                <a:gd name="connsiteX10" fmla="*/ 193431 w 492686"/>
                <a:gd name="connsiteY10" fmla="*/ 17585 h 668216"/>
                <a:gd name="connsiteX11" fmla="*/ 316524 w 492686"/>
                <a:gd name="connsiteY11" fmla="*/ 0 h 668216"/>
                <a:gd name="connsiteX12" fmla="*/ 386862 w 492686"/>
                <a:gd name="connsiteY12" fmla="*/ 8793 h 668216"/>
                <a:gd name="connsiteX13" fmla="*/ 395654 w 492686"/>
                <a:gd name="connsiteY13" fmla="*/ 35169 h 668216"/>
                <a:gd name="connsiteX14" fmla="*/ 413239 w 492686"/>
                <a:gd name="connsiteY14" fmla="*/ 61546 h 668216"/>
                <a:gd name="connsiteX15" fmla="*/ 422031 w 492686"/>
                <a:gd name="connsiteY15" fmla="*/ 96716 h 668216"/>
                <a:gd name="connsiteX16" fmla="*/ 439616 w 492686"/>
                <a:gd name="connsiteY16" fmla="*/ 219808 h 668216"/>
                <a:gd name="connsiteX17" fmla="*/ 465993 w 492686"/>
                <a:gd name="connsiteY17" fmla="*/ 483577 h 668216"/>
                <a:gd name="connsiteX18" fmla="*/ 474785 w 492686"/>
                <a:gd name="connsiteY18" fmla="*/ 545123 h 668216"/>
                <a:gd name="connsiteX19" fmla="*/ 474785 w 492686"/>
                <a:gd name="connsiteY19" fmla="*/ 650631 h 668216"/>
                <a:gd name="connsiteX20" fmla="*/ 422031 w 492686"/>
                <a:gd name="connsiteY20" fmla="*/ 668216 h 668216"/>
                <a:gd name="connsiteX21" fmla="*/ 413239 w 492686"/>
                <a:gd name="connsiteY21" fmla="*/ 395654 h 668216"/>
                <a:gd name="connsiteX22" fmla="*/ 378070 w 492686"/>
                <a:gd name="connsiteY22" fmla="*/ 263769 h 668216"/>
                <a:gd name="connsiteX23" fmla="*/ 351693 w 492686"/>
                <a:gd name="connsiteY23" fmla="*/ 254977 h 668216"/>
                <a:gd name="connsiteX24" fmla="*/ 290147 w 492686"/>
                <a:gd name="connsiteY24" fmla="*/ 263769 h 668216"/>
                <a:gd name="connsiteX25" fmla="*/ 281354 w 492686"/>
                <a:gd name="connsiteY25" fmla="*/ 290146 h 668216"/>
                <a:gd name="connsiteX26" fmla="*/ 307731 w 492686"/>
                <a:gd name="connsiteY26" fmla="*/ 342900 h 668216"/>
                <a:gd name="connsiteX27" fmla="*/ 298939 w 492686"/>
                <a:gd name="connsiteY27" fmla="*/ 422031 h 668216"/>
                <a:gd name="connsiteX28" fmla="*/ 263770 w 492686"/>
                <a:gd name="connsiteY28" fmla="*/ 474785 h 668216"/>
                <a:gd name="connsiteX29" fmla="*/ 246185 w 492686"/>
                <a:gd name="connsiteY29" fmla="*/ 580293 h 668216"/>
                <a:gd name="connsiteX30" fmla="*/ 211016 w 492686"/>
                <a:gd name="connsiteY30" fmla="*/ 633046 h 668216"/>
                <a:gd name="connsiteX31" fmla="*/ 167054 w 492686"/>
                <a:gd name="connsiteY31" fmla="*/ 624254 h 668216"/>
                <a:gd name="connsiteX32" fmla="*/ 175847 w 492686"/>
                <a:gd name="connsiteY32" fmla="*/ 545123 h 668216"/>
                <a:gd name="connsiteX33" fmla="*/ 211016 w 492686"/>
                <a:gd name="connsiteY33" fmla="*/ 483577 h 668216"/>
                <a:gd name="connsiteX34" fmla="*/ 228600 w 492686"/>
                <a:gd name="connsiteY34" fmla="*/ 430823 h 668216"/>
                <a:gd name="connsiteX35" fmla="*/ 237393 w 492686"/>
                <a:gd name="connsiteY35" fmla="*/ 404446 h 668216"/>
                <a:gd name="connsiteX36" fmla="*/ 228600 w 492686"/>
                <a:gd name="connsiteY36" fmla="*/ 378069 h 668216"/>
                <a:gd name="connsiteX37" fmla="*/ 219808 w 492686"/>
                <a:gd name="connsiteY37" fmla="*/ 404446 h 668216"/>
                <a:gd name="connsiteX38" fmla="*/ 211016 w 492686"/>
                <a:gd name="connsiteY38" fmla="*/ 501162 h 668216"/>
                <a:gd name="connsiteX39" fmla="*/ 175847 w 492686"/>
                <a:gd name="connsiteY39" fmla="*/ 562708 h 668216"/>
                <a:gd name="connsiteX40" fmla="*/ 70339 w 492686"/>
                <a:gd name="connsiteY40" fmla="*/ 633046 h 668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92686" h="668216">
                  <a:moveTo>
                    <a:pt x="70339" y="633046"/>
                  </a:moveTo>
                  <a:cubicBezTo>
                    <a:pt x="49824" y="630115"/>
                    <a:pt x="55236" y="574908"/>
                    <a:pt x="52754" y="545123"/>
                  </a:cubicBezTo>
                  <a:cubicBezTo>
                    <a:pt x="43084" y="429085"/>
                    <a:pt x="63538" y="468980"/>
                    <a:pt x="26377" y="413239"/>
                  </a:cubicBezTo>
                  <a:lnTo>
                    <a:pt x="8793" y="360485"/>
                  </a:lnTo>
                  <a:lnTo>
                    <a:pt x="0" y="334108"/>
                  </a:lnTo>
                  <a:cubicBezTo>
                    <a:pt x="17102" y="248606"/>
                    <a:pt x="-11464" y="323689"/>
                    <a:pt x="70339" y="272562"/>
                  </a:cubicBezTo>
                  <a:cubicBezTo>
                    <a:pt x="78198" y="267650"/>
                    <a:pt x="77120" y="255232"/>
                    <a:pt x="79131" y="246185"/>
                  </a:cubicBezTo>
                  <a:cubicBezTo>
                    <a:pt x="93887" y="179782"/>
                    <a:pt x="80903" y="196912"/>
                    <a:pt x="105508" y="123093"/>
                  </a:cubicBezTo>
                  <a:cubicBezTo>
                    <a:pt x="108439" y="114301"/>
                    <a:pt x="110155" y="105005"/>
                    <a:pt x="114300" y="96716"/>
                  </a:cubicBezTo>
                  <a:cubicBezTo>
                    <a:pt x="124475" y="76366"/>
                    <a:pt x="141248" y="58545"/>
                    <a:pt x="158262" y="43962"/>
                  </a:cubicBezTo>
                  <a:cubicBezTo>
                    <a:pt x="169388" y="34425"/>
                    <a:pt x="180324" y="24138"/>
                    <a:pt x="193431" y="17585"/>
                  </a:cubicBezTo>
                  <a:cubicBezTo>
                    <a:pt x="217333" y="5634"/>
                    <a:pt x="313690" y="283"/>
                    <a:pt x="316524" y="0"/>
                  </a:cubicBezTo>
                  <a:cubicBezTo>
                    <a:pt x="339970" y="2931"/>
                    <a:pt x="365270" y="-803"/>
                    <a:pt x="386862" y="8793"/>
                  </a:cubicBezTo>
                  <a:cubicBezTo>
                    <a:pt x="395331" y="12557"/>
                    <a:pt x="391509" y="26880"/>
                    <a:pt x="395654" y="35169"/>
                  </a:cubicBezTo>
                  <a:cubicBezTo>
                    <a:pt x="400380" y="44620"/>
                    <a:pt x="407377" y="52754"/>
                    <a:pt x="413239" y="61546"/>
                  </a:cubicBezTo>
                  <a:cubicBezTo>
                    <a:pt x="416170" y="73269"/>
                    <a:pt x="419661" y="84867"/>
                    <a:pt x="422031" y="96716"/>
                  </a:cubicBezTo>
                  <a:cubicBezTo>
                    <a:pt x="428243" y="127774"/>
                    <a:pt x="437184" y="191428"/>
                    <a:pt x="439616" y="219808"/>
                  </a:cubicBezTo>
                  <a:cubicBezTo>
                    <a:pt x="461749" y="478035"/>
                    <a:pt x="431655" y="380571"/>
                    <a:pt x="465993" y="483577"/>
                  </a:cubicBezTo>
                  <a:cubicBezTo>
                    <a:pt x="468924" y="504092"/>
                    <a:pt x="470721" y="524802"/>
                    <a:pt x="474785" y="545123"/>
                  </a:cubicBezTo>
                  <a:cubicBezTo>
                    <a:pt x="482864" y="585521"/>
                    <a:pt x="510673" y="594236"/>
                    <a:pt x="474785" y="650631"/>
                  </a:cubicBezTo>
                  <a:cubicBezTo>
                    <a:pt x="464834" y="666269"/>
                    <a:pt x="422031" y="668216"/>
                    <a:pt x="422031" y="668216"/>
                  </a:cubicBezTo>
                  <a:cubicBezTo>
                    <a:pt x="381259" y="545897"/>
                    <a:pt x="403706" y="633983"/>
                    <a:pt x="413239" y="395654"/>
                  </a:cubicBezTo>
                  <a:cubicBezTo>
                    <a:pt x="406441" y="307283"/>
                    <a:pt x="435466" y="292467"/>
                    <a:pt x="378070" y="263769"/>
                  </a:cubicBezTo>
                  <a:cubicBezTo>
                    <a:pt x="369781" y="259624"/>
                    <a:pt x="360485" y="257908"/>
                    <a:pt x="351693" y="254977"/>
                  </a:cubicBezTo>
                  <a:cubicBezTo>
                    <a:pt x="331178" y="257908"/>
                    <a:pt x="308683" y="254501"/>
                    <a:pt x="290147" y="263769"/>
                  </a:cubicBezTo>
                  <a:cubicBezTo>
                    <a:pt x="281857" y="267914"/>
                    <a:pt x="281354" y="280878"/>
                    <a:pt x="281354" y="290146"/>
                  </a:cubicBezTo>
                  <a:cubicBezTo>
                    <a:pt x="281354" y="308345"/>
                    <a:pt x="298842" y="329566"/>
                    <a:pt x="307731" y="342900"/>
                  </a:cubicBezTo>
                  <a:cubicBezTo>
                    <a:pt x="318421" y="385656"/>
                    <a:pt x="323535" y="376939"/>
                    <a:pt x="298939" y="422031"/>
                  </a:cubicBezTo>
                  <a:cubicBezTo>
                    <a:pt x="288819" y="440585"/>
                    <a:pt x="263770" y="474785"/>
                    <a:pt x="263770" y="474785"/>
                  </a:cubicBezTo>
                  <a:cubicBezTo>
                    <a:pt x="262156" y="489307"/>
                    <a:pt x="260505" y="554518"/>
                    <a:pt x="246185" y="580293"/>
                  </a:cubicBezTo>
                  <a:cubicBezTo>
                    <a:pt x="235922" y="598767"/>
                    <a:pt x="211016" y="633046"/>
                    <a:pt x="211016" y="633046"/>
                  </a:cubicBezTo>
                  <a:cubicBezTo>
                    <a:pt x="196362" y="630115"/>
                    <a:pt x="172604" y="638129"/>
                    <a:pt x="167054" y="624254"/>
                  </a:cubicBezTo>
                  <a:cubicBezTo>
                    <a:pt x="157198" y="599613"/>
                    <a:pt x="169879" y="570983"/>
                    <a:pt x="175847" y="545123"/>
                  </a:cubicBezTo>
                  <a:cubicBezTo>
                    <a:pt x="179785" y="528060"/>
                    <a:pt x="200973" y="498641"/>
                    <a:pt x="211016" y="483577"/>
                  </a:cubicBezTo>
                  <a:lnTo>
                    <a:pt x="228600" y="430823"/>
                  </a:lnTo>
                  <a:lnTo>
                    <a:pt x="237393" y="404446"/>
                  </a:lnTo>
                  <a:cubicBezTo>
                    <a:pt x="234462" y="395654"/>
                    <a:pt x="237868" y="378069"/>
                    <a:pt x="228600" y="378069"/>
                  </a:cubicBezTo>
                  <a:cubicBezTo>
                    <a:pt x="219332" y="378069"/>
                    <a:pt x="221119" y="395271"/>
                    <a:pt x="219808" y="404446"/>
                  </a:cubicBezTo>
                  <a:cubicBezTo>
                    <a:pt x="215230" y="436492"/>
                    <a:pt x="217365" y="469419"/>
                    <a:pt x="211016" y="501162"/>
                  </a:cubicBezTo>
                  <a:cubicBezTo>
                    <a:pt x="207829" y="517095"/>
                    <a:pt x="185283" y="548554"/>
                    <a:pt x="175847" y="562708"/>
                  </a:cubicBezTo>
                  <a:cubicBezTo>
                    <a:pt x="159945" y="626309"/>
                    <a:pt x="90854" y="635977"/>
                    <a:pt x="70339" y="633046"/>
                  </a:cubicBezTo>
                  <a:close/>
                </a:path>
              </a:pathLst>
            </a:custGeom>
            <a:solidFill>
              <a:srgbClr val="FFC000"/>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grpSp>
      <p:sp>
        <p:nvSpPr>
          <p:cNvPr id="52" name="Text Placeholder 2">
            <a:extLst>
              <a:ext uri="{FF2B5EF4-FFF2-40B4-BE49-F238E27FC236}">
                <a16:creationId xmlns:a16="http://schemas.microsoft.com/office/drawing/2014/main" id="{52F4C327-D5EB-48DC-9113-33632D3FCF09}"/>
              </a:ext>
            </a:extLst>
          </p:cNvPr>
          <p:cNvSpPr txBox="1">
            <a:spLocks/>
          </p:cNvSpPr>
          <p:nvPr/>
        </p:nvSpPr>
        <p:spPr>
          <a:xfrm>
            <a:off x="3393888" y="2064347"/>
            <a:ext cx="2742477" cy="122199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2745"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Image Similarity</a:t>
            </a:r>
          </a:p>
          <a:p>
            <a:pPr marL="0" marR="0" lvl="0" indent="0" algn="l" defTabSz="914367" rtl="0" eaLnBrk="1" fontAlgn="auto" latinLnBrk="0" hangingPunct="1">
              <a:lnSpc>
                <a:spcPct val="100000"/>
              </a:lnSpc>
              <a:spcBef>
                <a:spcPts val="588"/>
              </a:spcBef>
              <a:spcAft>
                <a:spcPts val="0"/>
              </a:spcAft>
              <a:buClrTx/>
              <a:buSzPct val="90000"/>
              <a:buFont typeface="Arial" pitchFamily="34" charset="0"/>
              <a:buNone/>
              <a:tabLst/>
              <a:defRPr/>
            </a:pPr>
            <a:r>
              <a:rPr kumimoji="0" lang="en-US" sz="1765" b="0" i="0" u="none" strike="noStrike" kern="1200" cap="none" spc="0" normalizeH="0" baseline="0" noProof="0" dirty="0">
                <a:ln>
                  <a:noFill/>
                </a:ln>
                <a:gradFill>
                  <a:gsLst>
                    <a:gs pos="1250">
                      <a:srgbClr val="353535"/>
                    </a:gs>
                    <a:gs pos="100000">
                      <a:srgbClr val="353535"/>
                    </a:gs>
                  </a:gsLst>
                  <a:lin ang="5400000" scaled="0"/>
                </a:gradFill>
                <a:effectLst/>
                <a:uLnTx/>
                <a:uFillTx/>
                <a:latin typeface="Segoe UI Light"/>
                <a:ea typeface="+mn-ea"/>
                <a:cs typeface="+mn-cs"/>
              </a:rPr>
              <a:t>Which images are similar to the query image?</a:t>
            </a:r>
          </a:p>
        </p:txBody>
      </p:sp>
      <p:pic>
        <p:nvPicPr>
          <p:cNvPr id="53" name="Picture 52">
            <a:extLst>
              <a:ext uri="{FF2B5EF4-FFF2-40B4-BE49-F238E27FC236}">
                <a16:creationId xmlns:a16="http://schemas.microsoft.com/office/drawing/2014/main" id="{F267A0E2-0D54-4C61-893C-C897877D5D96}"/>
              </a:ext>
            </a:extLst>
          </p:cNvPr>
          <p:cNvPicPr>
            <a:picLocks noChangeAspect="1"/>
          </p:cNvPicPr>
          <p:nvPr/>
        </p:nvPicPr>
        <p:blipFill>
          <a:blip r:embed="rId4"/>
          <a:stretch>
            <a:fillRect/>
          </a:stretch>
        </p:blipFill>
        <p:spPr>
          <a:xfrm>
            <a:off x="3718650" y="4035721"/>
            <a:ext cx="2153245" cy="1433252"/>
          </a:xfrm>
          <a:prstGeom prst="rect">
            <a:avLst/>
          </a:prstGeom>
        </p:spPr>
      </p:pic>
      <p:sp>
        <p:nvSpPr>
          <p:cNvPr id="54" name="Rectangle 53">
            <a:extLst>
              <a:ext uri="{FF2B5EF4-FFF2-40B4-BE49-F238E27FC236}">
                <a16:creationId xmlns:a16="http://schemas.microsoft.com/office/drawing/2014/main" id="{CA8D47DA-892B-4B06-9264-F716EE300B99}"/>
              </a:ext>
            </a:extLst>
          </p:cNvPr>
          <p:cNvSpPr/>
          <p:nvPr/>
        </p:nvSpPr>
        <p:spPr bwMode="auto">
          <a:xfrm>
            <a:off x="3298798" y="3974135"/>
            <a:ext cx="1269933" cy="731128"/>
          </a:xfrm>
          <a:prstGeom prst="rect">
            <a:avLst/>
          </a:prstGeom>
          <a:solidFill>
            <a:srgbClr val="FFFFFF"/>
          </a:solidFill>
          <a:ln w="10795" cap="flat" cmpd="sng" algn="ctr">
            <a:solidFill>
              <a:srgbClr val="FFFFFF"/>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pic>
        <p:nvPicPr>
          <p:cNvPr id="55" name="Picture 54">
            <a:extLst>
              <a:ext uri="{FF2B5EF4-FFF2-40B4-BE49-F238E27FC236}">
                <a16:creationId xmlns:a16="http://schemas.microsoft.com/office/drawing/2014/main" id="{ACD5E0B8-44E8-4C60-BDCD-A1C4E0367147}"/>
              </a:ext>
            </a:extLst>
          </p:cNvPr>
          <p:cNvPicPr>
            <a:picLocks noChangeAspect="1"/>
          </p:cNvPicPr>
          <p:nvPr/>
        </p:nvPicPr>
        <p:blipFill>
          <a:blip r:embed="rId3"/>
          <a:stretch>
            <a:fillRect/>
          </a:stretch>
        </p:blipFill>
        <p:spPr>
          <a:xfrm>
            <a:off x="3283496" y="3948982"/>
            <a:ext cx="1231251" cy="692578"/>
          </a:xfrm>
          <a:prstGeom prst="rect">
            <a:avLst/>
          </a:prstGeom>
        </p:spPr>
      </p:pic>
      <p:sp>
        <p:nvSpPr>
          <p:cNvPr id="56" name="TextBox 55">
            <a:extLst>
              <a:ext uri="{FF2B5EF4-FFF2-40B4-BE49-F238E27FC236}">
                <a16:creationId xmlns:a16="http://schemas.microsoft.com/office/drawing/2014/main" id="{9B748F2E-F7B8-4365-8734-362D50EDF3BD}"/>
              </a:ext>
            </a:extLst>
          </p:cNvPr>
          <p:cNvSpPr txBox="1"/>
          <p:nvPr/>
        </p:nvSpPr>
        <p:spPr>
          <a:xfrm>
            <a:off x="5012514" y="4793654"/>
            <a:ext cx="1244740" cy="832764"/>
          </a:xfrm>
          <a:prstGeom prst="rect">
            <a:avLst/>
          </a:prstGeom>
          <a:noFill/>
        </p:spPr>
        <p:txBody>
          <a:bodyPr wrap="squar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961" b="1" i="0" u="none" strike="noStrike" kern="0" cap="none" spc="0" normalizeH="0" baseline="0" noProof="0" dirty="0">
                <a:ln>
                  <a:noFill/>
                </a:ln>
                <a:solidFill>
                  <a:srgbClr val="FFC000"/>
                </a:solidFill>
                <a:effectLst/>
                <a:uLnTx/>
                <a:uFillTx/>
                <a:latin typeface="Segoe UI Light"/>
                <a:ea typeface="+mn-ea"/>
                <a:cs typeface="+mn-cs"/>
              </a:rPr>
              <a:t>Similar image</a:t>
            </a:r>
          </a:p>
        </p:txBody>
      </p:sp>
      <p:sp>
        <p:nvSpPr>
          <p:cNvPr id="57" name="TextBox 56">
            <a:extLst>
              <a:ext uri="{FF2B5EF4-FFF2-40B4-BE49-F238E27FC236}">
                <a16:creationId xmlns:a16="http://schemas.microsoft.com/office/drawing/2014/main" id="{DDB08552-75A5-4AB7-9A53-5801EE278C28}"/>
              </a:ext>
            </a:extLst>
          </p:cNvPr>
          <p:cNvSpPr txBox="1"/>
          <p:nvPr/>
        </p:nvSpPr>
        <p:spPr>
          <a:xfrm>
            <a:off x="3170069" y="3915665"/>
            <a:ext cx="834273" cy="859920"/>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solidFill>
                  <a:srgbClr val="FFC000"/>
                </a:solidFill>
                <a:effectLst/>
                <a:uLnTx/>
                <a:uFillTx/>
                <a:latin typeface="Segoe UI Light"/>
                <a:ea typeface="+mn-ea"/>
                <a:cs typeface="+mn-cs"/>
              </a:rPr>
              <a:t>Query</a:t>
            </a:r>
            <a:br>
              <a:rPr kumimoji="0" lang="en-US" sz="1372" b="1" i="0" u="none" strike="noStrike" kern="0" cap="none" spc="0" normalizeH="0" baseline="0" noProof="0" dirty="0">
                <a:ln>
                  <a:noFill/>
                </a:ln>
                <a:solidFill>
                  <a:srgbClr val="FFC000"/>
                </a:solidFill>
                <a:effectLst/>
                <a:uLnTx/>
                <a:uFillTx/>
                <a:latin typeface="Segoe UI Light"/>
                <a:ea typeface="+mn-ea"/>
                <a:cs typeface="+mn-cs"/>
              </a:rPr>
            </a:br>
            <a:r>
              <a:rPr kumimoji="0" lang="en-US" sz="1372" b="1" i="0" u="none" strike="noStrike" kern="0" cap="none" spc="0" normalizeH="0" baseline="0" noProof="0" dirty="0">
                <a:ln>
                  <a:noFill/>
                </a:ln>
                <a:solidFill>
                  <a:srgbClr val="FFC000"/>
                </a:solidFill>
                <a:effectLst/>
                <a:uLnTx/>
                <a:uFillTx/>
                <a:latin typeface="Segoe UI Light"/>
                <a:ea typeface="+mn-ea"/>
                <a:cs typeface="+mn-cs"/>
              </a:rPr>
              <a:t>image</a:t>
            </a:r>
            <a:br>
              <a:rPr kumimoji="0" lang="en-US" sz="1372" b="1" i="0" u="none" strike="noStrike" kern="0" cap="none" spc="0" normalizeH="0" baseline="0" noProof="0" dirty="0">
                <a:ln>
                  <a:noFill/>
                </a:ln>
                <a:solidFill>
                  <a:srgbClr val="FFC000"/>
                </a:solidFill>
                <a:effectLst/>
                <a:uLnTx/>
                <a:uFillTx/>
                <a:latin typeface="Segoe UI Light"/>
                <a:ea typeface="+mn-ea"/>
                <a:cs typeface="+mn-cs"/>
              </a:rPr>
            </a:br>
            <a:endParaRPr kumimoji="0" lang="en-US" sz="1372" b="1" i="0" u="none" strike="noStrike" kern="0" cap="none" spc="0" normalizeH="0" baseline="0" noProof="0" dirty="0">
              <a:ln>
                <a:noFill/>
              </a:ln>
              <a:solidFill>
                <a:srgbClr val="FFC000"/>
              </a:solidFill>
              <a:effectLst/>
              <a:uLnTx/>
              <a:uFillTx/>
              <a:latin typeface="Segoe UI Light"/>
              <a:ea typeface="+mn-ea"/>
              <a:cs typeface="+mn-cs"/>
            </a:endParaRPr>
          </a:p>
        </p:txBody>
      </p:sp>
    </p:spTree>
    <p:extLst>
      <p:ext uri="{BB962C8B-B14F-4D97-AF65-F5344CB8AC3E}">
        <p14:creationId xmlns:p14="http://schemas.microsoft.com/office/powerpoint/2010/main" val="1131154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Vision Service</a:t>
            </a:r>
          </a:p>
        </p:txBody>
      </p:sp>
      <p:sp>
        <p:nvSpPr>
          <p:cNvPr id="4" name="Rectangle 3">
            <a:extLst>
              <a:ext uri="{FF2B5EF4-FFF2-40B4-BE49-F238E27FC236}">
                <a16:creationId xmlns:a16="http://schemas.microsoft.com/office/drawing/2014/main" id="{AA6F3F7A-B53F-4AA5-B536-44CEC60EF245}"/>
              </a:ext>
            </a:extLst>
          </p:cNvPr>
          <p:cNvSpPr/>
          <p:nvPr/>
        </p:nvSpPr>
        <p:spPr bwMode="auto">
          <a:xfrm>
            <a:off x="449108" y="1620395"/>
            <a:ext cx="6130636" cy="4892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134464" bIns="8964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0078D7"/>
                </a:solidFill>
                <a:effectLst/>
                <a:uLnTx/>
                <a:uFillTx/>
                <a:latin typeface="Segoe UI Light"/>
                <a:ea typeface="+mn-ea"/>
                <a:cs typeface="Segoe UI Light" panose="020B0502040204020203" pitchFamily="34" charset="0"/>
              </a:rPr>
              <a:t>Upload Images</a:t>
            </a:r>
          </a:p>
          <a:p>
            <a:pPr marL="0" marR="0" lvl="0" indent="-277906" algn="l" defTabSz="914367" rtl="0" eaLnBrk="1" fontAlgn="auto" latinLnBrk="0" hangingPunct="1">
              <a:lnSpc>
                <a:spcPct val="100000"/>
              </a:lnSpc>
              <a:spcBef>
                <a:spcPts val="0"/>
              </a:spcBef>
              <a:spcAft>
                <a:spcPts val="784"/>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Upload your own labeled images, or use Custom Vision Service to tag any unlabeled images</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0078D7"/>
                </a:solidFill>
                <a:effectLst/>
                <a:uLnTx/>
                <a:uFillTx/>
                <a:latin typeface="Segoe UI Light"/>
                <a:ea typeface="+mn-ea"/>
                <a:cs typeface="Segoe UI Light" panose="020B0502040204020203" pitchFamily="34" charset="0"/>
              </a:rPr>
              <a:t>Train</a:t>
            </a:r>
          </a:p>
          <a:p>
            <a:pPr marL="0" marR="0" lvl="0" indent="-277906" algn="l" defTabSz="914367" rtl="0" eaLnBrk="1" fontAlgn="auto" latinLnBrk="0" hangingPunct="1">
              <a:lnSpc>
                <a:spcPct val="100000"/>
              </a:lnSpc>
              <a:spcBef>
                <a:spcPts val="0"/>
              </a:spcBef>
              <a:spcAft>
                <a:spcPts val="784"/>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Use your labeled images to teach Custom Vision Service the concepts you want it to learn</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0078D7"/>
                </a:solidFill>
                <a:effectLst/>
                <a:uLnTx/>
                <a:uFillTx/>
                <a:latin typeface="Segoe UI Light"/>
                <a:ea typeface="+mn-ea"/>
                <a:cs typeface="Segoe UI Light" panose="020B0502040204020203" pitchFamily="34" charset="0"/>
              </a:rPr>
              <a:t>Evaluate</a:t>
            </a:r>
          </a:p>
          <a:p>
            <a:pPr marL="0" marR="0" lvl="0" indent="-277906" algn="l" defTabSz="914367" rtl="0" eaLnBrk="1" fontAlgn="auto" latinLnBrk="0" hangingPunct="1">
              <a:lnSpc>
                <a:spcPct val="100000"/>
              </a:lnSpc>
              <a:spcBef>
                <a:spcPts val="0"/>
              </a:spcBef>
              <a:spcAft>
                <a:spcPts val="784"/>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Tag new images with your custom computer vision model and evaluate how well they are identified</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0078D7"/>
                </a:solidFill>
                <a:effectLst/>
                <a:uLnTx/>
                <a:uFillTx/>
                <a:latin typeface="Segoe UI Light"/>
                <a:ea typeface="+mn-ea"/>
                <a:cs typeface="Segoe UI Light" panose="020B0502040204020203" pitchFamily="34" charset="0"/>
              </a:rPr>
              <a:t>Active learning</a:t>
            </a:r>
          </a:p>
          <a:p>
            <a:pPr marL="0" marR="0" lvl="0" indent="-277906" algn="l" defTabSz="914367" rtl="0" eaLnBrk="1" fontAlgn="auto" latinLnBrk="0" hangingPunct="1">
              <a:lnSpc>
                <a:spcPct val="100000"/>
              </a:lnSpc>
              <a:spcBef>
                <a:spcPts val="0"/>
              </a:spcBef>
              <a:spcAft>
                <a:spcPts val="784"/>
              </a:spcAft>
              <a:buClrTx/>
              <a:buSzTx/>
              <a:buFontTx/>
              <a:buNone/>
              <a:tabLst/>
              <a:defRPr/>
            </a:pPr>
            <a:r>
              <a:rPr kumimoji="0" lang="en-US" sz="1765"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Images evaluated through your custom vision model become part of a feedback loop you can use to keep improving your classifier</a:t>
            </a:r>
          </a:p>
        </p:txBody>
      </p:sp>
      <p:sp>
        <p:nvSpPr>
          <p:cNvPr id="5" name="Rectangle 4">
            <a:extLst>
              <a:ext uri="{FF2B5EF4-FFF2-40B4-BE49-F238E27FC236}">
                <a16:creationId xmlns:a16="http://schemas.microsoft.com/office/drawing/2014/main" id="{7C40A46E-C5E4-4EC2-8CAE-0182718E845C}"/>
              </a:ext>
            </a:extLst>
          </p:cNvPr>
          <p:cNvSpPr/>
          <p:nvPr/>
        </p:nvSpPr>
        <p:spPr bwMode="auto">
          <a:xfrm>
            <a:off x="449771" y="927438"/>
            <a:ext cx="11362412" cy="5422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0" cap="none" spc="29" normalizeH="0" baseline="0" noProof="0" dirty="0">
                <a:ln>
                  <a:noFill/>
                </a:ln>
                <a:gradFill>
                  <a:gsLst>
                    <a:gs pos="40708">
                      <a:srgbClr val="0078D7"/>
                    </a:gs>
                    <a:gs pos="75000">
                      <a:srgbClr val="0078D7"/>
                    </a:gs>
                  </a:gsLst>
                  <a:lin ang="5400000" scaled="0"/>
                </a:gradFill>
                <a:effectLst/>
                <a:uLnTx/>
                <a:uFillTx/>
                <a:latin typeface="Segoe UI Semilight" panose="020B0402040204020203" pitchFamily="34" charset="0"/>
                <a:ea typeface="+mn-ea"/>
                <a:cs typeface="Segoe UI Semilight" panose="020B0402040204020203" pitchFamily="34" charset="0"/>
              </a:rPr>
              <a:t>Customizable web service that learns to recognize specific content in imagery </a:t>
            </a:r>
          </a:p>
        </p:txBody>
      </p:sp>
      <p:pic>
        <p:nvPicPr>
          <p:cNvPr id="6" name="Picture 5" descr="A picture containing screenshot&#10;&#10;Description generated with very high confidence">
            <a:extLst>
              <a:ext uri="{FF2B5EF4-FFF2-40B4-BE49-F238E27FC236}">
                <a16:creationId xmlns:a16="http://schemas.microsoft.com/office/drawing/2014/main" id="{16991D8D-7F4A-4900-B15D-1576586C5FB0}"/>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670009" y="1469654"/>
            <a:ext cx="4951199" cy="5194304"/>
          </a:xfrm>
          <a:prstGeom prst="rect">
            <a:avLst/>
          </a:prstGeom>
        </p:spPr>
      </p:pic>
    </p:spTree>
    <p:extLst>
      <p:ext uri="{BB962C8B-B14F-4D97-AF65-F5344CB8AC3E}">
        <p14:creationId xmlns:p14="http://schemas.microsoft.com/office/powerpoint/2010/main" val="1466411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Vision – IoT Edge Deployment</a:t>
            </a:r>
          </a:p>
        </p:txBody>
      </p:sp>
      <p:sp>
        <p:nvSpPr>
          <p:cNvPr id="18" name="Rectangle: Rounded Corners 17">
            <a:extLst>
              <a:ext uri="{FF2B5EF4-FFF2-40B4-BE49-F238E27FC236}">
                <a16:creationId xmlns:a16="http://schemas.microsoft.com/office/drawing/2014/main" id="{720918F6-AADF-4DA0-972D-C31D404DF29D}"/>
              </a:ext>
            </a:extLst>
          </p:cNvPr>
          <p:cNvSpPr/>
          <p:nvPr/>
        </p:nvSpPr>
        <p:spPr bwMode="auto">
          <a:xfrm>
            <a:off x="2231082" y="3445426"/>
            <a:ext cx="1680245" cy="2760420"/>
          </a:xfrm>
          <a:prstGeom prst="round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TextBox 32">
            <a:extLst>
              <a:ext uri="{FF2B5EF4-FFF2-40B4-BE49-F238E27FC236}">
                <a16:creationId xmlns:a16="http://schemas.microsoft.com/office/drawing/2014/main" id="{54D8F68E-EB5F-4CE2-986D-3D235582EEDD}"/>
              </a:ext>
            </a:extLst>
          </p:cNvPr>
          <p:cNvSpPr txBox="1"/>
          <p:nvPr/>
        </p:nvSpPr>
        <p:spPr>
          <a:xfrm>
            <a:off x="2197806" y="5514181"/>
            <a:ext cx="1766730" cy="8327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IoT Edge Device</a:t>
            </a:r>
          </a:p>
        </p:txBody>
      </p:sp>
      <p:pic>
        <p:nvPicPr>
          <p:cNvPr id="37" name="Graphic 36" descr="Video camera">
            <a:extLst>
              <a:ext uri="{FF2B5EF4-FFF2-40B4-BE49-F238E27FC236}">
                <a16:creationId xmlns:a16="http://schemas.microsoft.com/office/drawing/2014/main" id="{334101BF-EE35-48CA-BA8F-B1C6E04A5D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208119" y="4191764"/>
            <a:ext cx="1284563" cy="1095059"/>
          </a:xfrm>
          <a:prstGeom prst="rect">
            <a:avLst/>
          </a:prstGeom>
        </p:spPr>
      </p:pic>
      <p:grpSp>
        <p:nvGrpSpPr>
          <p:cNvPr id="52" name="Group 51">
            <a:extLst>
              <a:ext uri="{FF2B5EF4-FFF2-40B4-BE49-F238E27FC236}">
                <a16:creationId xmlns:a16="http://schemas.microsoft.com/office/drawing/2014/main" id="{7F6E585E-B8AF-4D66-8EDD-6FA5AB0C2B2D}"/>
              </a:ext>
            </a:extLst>
          </p:cNvPr>
          <p:cNvGrpSpPr/>
          <p:nvPr/>
        </p:nvGrpSpPr>
        <p:grpSpPr>
          <a:xfrm>
            <a:off x="5073655" y="4352490"/>
            <a:ext cx="1971546" cy="1730311"/>
            <a:chOff x="5175392" y="4439270"/>
            <a:chExt cx="2011080" cy="1765007"/>
          </a:xfrm>
        </p:grpSpPr>
        <p:sp>
          <p:nvSpPr>
            <p:cNvPr id="42" name="Rectangle: Rounded Corners 41">
              <a:extLst>
                <a:ext uri="{FF2B5EF4-FFF2-40B4-BE49-F238E27FC236}">
                  <a16:creationId xmlns:a16="http://schemas.microsoft.com/office/drawing/2014/main" id="{D7B2532E-B15D-4607-B309-0117875946FD}"/>
                </a:ext>
              </a:extLst>
            </p:cNvPr>
            <p:cNvSpPr/>
            <p:nvPr/>
          </p:nvSpPr>
          <p:spPr bwMode="auto">
            <a:xfrm>
              <a:off x="5279853" y="4439270"/>
              <a:ext cx="1679864" cy="1743815"/>
            </a:xfrm>
            <a:prstGeom prst="round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TextBox 46">
              <a:extLst>
                <a:ext uri="{FF2B5EF4-FFF2-40B4-BE49-F238E27FC236}">
                  <a16:creationId xmlns:a16="http://schemas.microsoft.com/office/drawing/2014/main" id="{3E8EAFDB-630E-40C7-AB77-4B7B465E5939}"/>
                </a:ext>
              </a:extLst>
            </p:cNvPr>
            <p:cNvSpPr txBox="1"/>
            <p:nvPr/>
          </p:nvSpPr>
          <p:spPr>
            <a:xfrm>
              <a:off x="5175392" y="5631813"/>
              <a:ext cx="2011080" cy="5724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IoT Hub</a:t>
              </a:r>
            </a:p>
          </p:txBody>
        </p:sp>
        <p:pic>
          <p:nvPicPr>
            <p:cNvPr id="2052" name="Picture 4" descr="Image result for IoT Hub image azure">
              <a:extLst>
                <a:ext uri="{FF2B5EF4-FFF2-40B4-BE49-F238E27FC236}">
                  <a16:creationId xmlns:a16="http://schemas.microsoft.com/office/drawing/2014/main" id="{E3161B4A-DD88-4264-A47C-62AE7457E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6141" y="4490338"/>
              <a:ext cx="778959" cy="4089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E3680AF0-8D22-4348-AA01-D39D7013A1C7}"/>
              </a:ext>
            </a:extLst>
          </p:cNvPr>
          <p:cNvGrpSpPr/>
          <p:nvPr/>
        </p:nvGrpSpPr>
        <p:grpSpPr>
          <a:xfrm>
            <a:off x="7078605" y="4341107"/>
            <a:ext cx="1938144" cy="1750757"/>
            <a:chOff x="7286711" y="4427658"/>
            <a:chExt cx="1977008" cy="1785863"/>
          </a:xfrm>
        </p:grpSpPr>
        <p:sp>
          <p:nvSpPr>
            <p:cNvPr id="46" name="Rectangle: Rounded Corners 45">
              <a:extLst>
                <a:ext uri="{FF2B5EF4-FFF2-40B4-BE49-F238E27FC236}">
                  <a16:creationId xmlns:a16="http://schemas.microsoft.com/office/drawing/2014/main" id="{381C0F88-6763-42EC-AA11-EC67F0CAAD4E}"/>
                </a:ext>
              </a:extLst>
            </p:cNvPr>
            <p:cNvSpPr/>
            <p:nvPr/>
          </p:nvSpPr>
          <p:spPr bwMode="auto">
            <a:xfrm>
              <a:off x="7312990" y="4427658"/>
              <a:ext cx="1846267" cy="1743815"/>
            </a:xfrm>
            <a:prstGeom prst="round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716204F7-4F1F-46E0-9D63-534543EF8FE0}"/>
                </a:ext>
              </a:extLst>
            </p:cNvPr>
            <p:cNvSpPr txBox="1"/>
            <p:nvPr/>
          </p:nvSpPr>
          <p:spPr>
            <a:xfrm>
              <a:off x="7286711" y="5641057"/>
              <a:ext cx="1977008" cy="5724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Custom Vision</a:t>
              </a:r>
            </a:p>
          </p:txBody>
        </p:sp>
        <p:pic>
          <p:nvPicPr>
            <p:cNvPr id="2054" name="Picture 6" descr="https://azurecomcdn.azureedge.net/cvt-a3873e78bdc37b018a6504212c242878b7e2d12ea7c4f87df799b0afc71f61fa/images/page/services/cognitive-services/custom-vision-service/illustration-2.png">
              <a:extLst>
                <a:ext uri="{FF2B5EF4-FFF2-40B4-BE49-F238E27FC236}">
                  <a16:creationId xmlns:a16="http://schemas.microsoft.com/office/drawing/2014/main" id="{A50F4EF5-F016-4C54-831B-3E1A784537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9204" y="4626649"/>
              <a:ext cx="1609725" cy="4095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254DE86F-CF91-4254-B583-EA76129EDD6B}"/>
              </a:ext>
            </a:extLst>
          </p:cNvPr>
          <p:cNvGrpSpPr/>
          <p:nvPr/>
        </p:nvGrpSpPr>
        <p:grpSpPr>
          <a:xfrm>
            <a:off x="9195804" y="4341106"/>
            <a:ext cx="1905775" cy="1735149"/>
            <a:chOff x="9380198" y="4427658"/>
            <a:chExt cx="1943990" cy="1769942"/>
          </a:xfrm>
        </p:grpSpPr>
        <p:sp>
          <p:nvSpPr>
            <p:cNvPr id="49" name="Rectangle: Rounded Corners 48">
              <a:extLst>
                <a:ext uri="{FF2B5EF4-FFF2-40B4-BE49-F238E27FC236}">
                  <a16:creationId xmlns:a16="http://schemas.microsoft.com/office/drawing/2014/main" id="{C29D6D2D-27AE-4210-B4AB-A4771593AFAA}"/>
                </a:ext>
              </a:extLst>
            </p:cNvPr>
            <p:cNvSpPr/>
            <p:nvPr/>
          </p:nvSpPr>
          <p:spPr bwMode="auto">
            <a:xfrm>
              <a:off x="9434345" y="4427658"/>
              <a:ext cx="1713937" cy="1769942"/>
            </a:xfrm>
            <a:prstGeom prst="round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TextBox 50">
              <a:extLst>
                <a:ext uri="{FF2B5EF4-FFF2-40B4-BE49-F238E27FC236}">
                  <a16:creationId xmlns:a16="http://schemas.microsoft.com/office/drawing/2014/main" id="{70B7288E-AB4C-4147-9284-ED9F8B86848B}"/>
                </a:ext>
              </a:extLst>
            </p:cNvPr>
            <p:cNvSpPr txBox="1"/>
            <p:nvPr/>
          </p:nvSpPr>
          <p:spPr>
            <a:xfrm>
              <a:off x="9380198" y="5609817"/>
              <a:ext cx="1943990" cy="572464"/>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Custom Code</a:t>
              </a:r>
            </a:p>
          </p:txBody>
        </p:sp>
        <p:pic>
          <p:nvPicPr>
            <p:cNvPr id="2056" name="Picture 8" descr="Image result for azure functions">
              <a:extLst>
                <a:ext uri="{FF2B5EF4-FFF2-40B4-BE49-F238E27FC236}">
                  <a16:creationId xmlns:a16="http://schemas.microsoft.com/office/drawing/2014/main" id="{4D2859B3-0187-418E-B146-DA2589F0DB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03092" y="4593478"/>
              <a:ext cx="1121096" cy="5112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569125D7-6BBC-4FBD-A343-E8BF2D180225}"/>
              </a:ext>
            </a:extLst>
          </p:cNvPr>
          <p:cNvGrpSpPr/>
          <p:nvPr/>
        </p:nvGrpSpPr>
        <p:grpSpPr>
          <a:xfrm>
            <a:off x="4353964" y="1189495"/>
            <a:ext cx="7571116" cy="5075698"/>
            <a:chOff x="991845" y="871886"/>
            <a:chExt cx="8952585" cy="4935123"/>
          </a:xfrm>
        </p:grpSpPr>
        <p:sp>
          <p:nvSpPr>
            <p:cNvPr id="58" name="Freeform: Shape 57">
              <a:extLst>
                <a:ext uri="{FF2B5EF4-FFF2-40B4-BE49-F238E27FC236}">
                  <a16:creationId xmlns:a16="http://schemas.microsoft.com/office/drawing/2014/main" id="{7E248D8E-F17A-468C-A471-A50546F9DAF0}"/>
                </a:ext>
              </a:extLst>
            </p:cNvPr>
            <p:cNvSpPr/>
            <p:nvPr/>
          </p:nvSpPr>
          <p:spPr bwMode="auto">
            <a:xfrm flipV="1">
              <a:off x="991845" y="871886"/>
              <a:ext cx="8952585" cy="493512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59902" tIns="29951" rIns="59902" bIns="29951" numCol="1" anchor="t" anchorCtr="0" compatLnSpc="1">
              <a:prstTxWarp prst="textNoShape">
                <a:avLst/>
              </a:prstTxWarp>
            </a:bodyPr>
            <a:lstStyle/>
            <a:p>
              <a:pPr marL="0" marR="0" lvl="0" indent="0" algn="ctr" defTabSz="598941" rtl="0" eaLnBrk="1" fontAlgn="auto" latinLnBrk="0" hangingPunct="1">
                <a:lnSpc>
                  <a:spcPct val="100000"/>
                </a:lnSpc>
                <a:spcBef>
                  <a:spcPts val="0"/>
                </a:spcBef>
                <a:spcAft>
                  <a:spcPts val="0"/>
                </a:spcAft>
                <a:buClrTx/>
                <a:buSzTx/>
                <a:buFontTx/>
                <a:buNone/>
                <a:tabLst/>
                <a:defRPr/>
              </a:pPr>
              <a:endParaRPr kumimoji="0" lang="en-US" sz="1179" b="0" i="0" u="none" strike="noStrike" kern="0" cap="none" spc="0" normalizeH="0" baseline="0" noProof="0">
                <a:ln>
                  <a:noFill/>
                </a:ln>
                <a:solidFill>
                  <a:srgbClr val="353535"/>
                </a:solidFill>
                <a:effectLst/>
                <a:uLnTx/>
                <a:uFillTx/>
                <a:latin typeface="Segoe UI Semilight"/>
                <a:ea typeface="+mn-ea"/>
                <a:cs typeface="+mn-cs"/>
              </a:endParaRPr>
            </a:p>
          </p:txBody>
        </p:sp>
        <p:cxnSp>
          <p:nvCxnSpPr>
            <p:cNvPr id="60" name="Straight Connector 59">
              <a:extLst>
                <a:ext uri="{FF2B5EF4-FFF2-40B4-BE49-F238E27FC236}">
                  <a16:creationId xmlns:a16="http://schemas.microsoft.com/office/drawing/2014/main" id="{A07315A8-3733-4E83-AA6A-FE7AA5094F7C}"/>
                </a:ext>
              </a:extLst>
            </p:cNvPr>
            <p:cNvCxnSpPr>
              <a:cxnSpLocks/>
            </p:cNvCxnSpPr>
            <p:nvPr/>
          </p:nvCxnSpPr>
          <p:spPr>
            <a:xfrm>
              <a:off x="2748172" y="4646958"/>
              <a:ext cx="5964080" cy="0"/>
            </a:xfrm>
            <a:prstGeom prst="line">
              <a:avLst/>
            </a:prstGeom>
            <a:ln w="19050">
              <a:solidFill>
                <a:schemeClr val="bg2">
                  <a:alpha val="47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48" name="Rectangle: Rounded Corners 47">
            <a:extLst>
              <a:ext uri="{FF2B5EF4-FFF2-40B4-BE49-F238E27FC236}">
                <a16:creationId xmlns:a16="http://schemas.microsoft.com/office/drawing/2014/main" id="{F8D4ADA3-9E7A-4376-B279-8376F091495C}"/>
              </a:ext>
            </a:extLst>
          </p:cNvPr>
          <p:cNvSpPr/>
          <p:nvPr/>
        </p:nvSpPr>
        <p:spPr bwMode="auto">
          <a:xfrm>
            <a:off x="6342517" y="2796480"/>
            <a:ext cx="4478500" cy="1190515"/>
          </a:xfrm>
          <a:prstGeom prst="roundRect">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058" name="Picture 10" descr="Image result for azure container registry">
            <a:extLst>
              <a:ext uri="{FF2B5EF4-FFF2-40B4-BE49-F238E27FC236}">
                <a16:creationId xmlns:a16="http://schemas.microsoft.com/office/drawing/2014/main" id="{FB5B6BD4-9FEA-4111-ADD3-19631D1602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4038" y="3608692"/>
            <a:ext cx="960088" cy="340780"/>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50BA24EE-1766-4A97-BCAD-6C368D5F9D9F}"/>
              </a:ext>
            </a:extLst>
          </p:cNvPr>
          <p:cNvSpPr txBox="1"/>
          <p:nvPr/>
        </p:nvSpPr>
        <p:spPr>
          <a:xfrm>
            <a:off x="6269398" y="3563632"/>
            <a:ext cx="3656689" cy="56121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Container Registry</a:t>
            </a:r>
          </a:p>
        </p:txBody>
      </p:sp>
      <p:sp>
        <p:nvSpPr>
          <p:cNvPr id="66" name="TextBox 65">
            <a:extLst>
              <a:ext uri="{FF2B5EF4-FFF2-40B4-BE49-F238E27FC236}">
                <a16:creationId xmlns:a16="http://schemas.microsoft.com/office/drawing/2014/main" id="{7330A763-123D-42AA-920B-46A0D01A26D0}"/>
              </a:ext>
            </a:extLst>
          </p:cNvPr>
          <p:cNvSpPr txBox="1"/>
          <p:nvPr/>
        </p:nvSpPr>
        <p:spPr>
          <a:xfrm>
            <a:off x="7522586" y="2857096"/>
            <a:ext cx="1391755" cy="543108"/>
          </a:xfrm>
          <a:prstGeom prst="rect">
            <a:avLst/>
          </a:prstGeom>
        </p:spPr>
        <p:style>
          <a:lnRef idx="2">
            <a:schemeClr val="accent3"/>
          </a:lnRef>
          <a:fillRef idx="1">
            <a:schemeClr val="lt1"/>
          </a:fillRef>
          <a:effectRef idx="0">
            <a:schemeClr val="accent3"/>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Custom Vision Docker Container</a:t>
            </a:r>
          </a:p>
        </p:txBody>
      </p:sp>
      <p:sp>
        <p:nvSpPr>
          <p:cNvPr id="67" name="TextBox 66">
            <a:extLst>
              <a:ext uri="{FF2B5EF4-FFF2-40B4-BE49-F238E27FC236}">
                <a16:creationId xmlns:a16="http://schemas.microsoft.com/office/drawing/2014/main" id="{5ECD5F44-6A17-4D05-8179-6519381152C3}"/>
              </a:ext>
            </a:extLst>
          </p:cNvPr>
          <p:cNvSpPr txBox="1"/>
          <p:nvPr/>
        </p:nvSpPr>
        <p:spPr>
          <a:xfrm>
            <a:off x="9259203" y="2837702"/>
            <a:ext cx="1391755" cy="543108"/>
          </a:xfrm>
          <a:prstGeom prst="rect">
            <a:avLst/>
          </a:prstGeom>
        </p:spPr>
        <p:style>
          <a:lnRef idx="2">
            <a:schemeClr val="accent3"/>
          </a:lnRef>
          <a:fillRef idx="1">
            <a:schemeClr val="lt1"/>
          </a:fillRef>
          <a:effectRef idx="0">
            <a:schemeClr val="accent3"/>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Processing Code Docker Container</a:t>
            </a:r>
          </a:p>
        </p:txBody>
      </p:sp>
      <p:cxnSp>
        <p:nvCxnSpPr>
          <p:cNvPr id="61" name="Straight Arrow Connector 60">
            <a:extLst>
              <a:ext uri="{FF2B5EF4-FFF2-40B4-BE49-F238E27FC236}">
                <a16:creationId xmlns:a16="http://schemas.microsoft.com/office/drawing/2014/main" id="{1EE06882-1E68-47DE-BE45-3F938D0F7CB9}"/>
              </a:ext>
            </a:extLst>
          </p:cNvPr>
          <p:cNvCxnSpPr>
            <a:cxnSpLocks/>
          </p:cNvCxnSpPr>
          <p:nvPr/>
        </p:nvCxnSpPr>
        <p:spPr>
          <a:xfrm flipV="1">
            <a:off x="8201021" y="3445426"/>
            <a:ext cx="0" cy="790668"/>
          </a:xfrm>
          <a:prstGeom prst="straightConnector1">
            <a:avLst/>
          </a:prstGeom>
          <a:ln>
            <a:solidFill>
              <a:schemeClr val="accent2"/>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89509D8-7B89-4C65-858D-1D1D9189AA45}"/>
              </a:ext>
            </a:extLst>
          </p:cNvPr>
          <p:cNvCxnSpPr>
            <a:cxnSpLocks/>
          </p:cNvCxnSpPr>
          <p:nvPr/>
        </p:nvCxnSpPr>
        <p:spPr>
          <a:xfrm flipV="1">
            <a:off x="9885025" y="3429001"/>
            <a:ext cx="0" cy="790668"/>
          </a:xfrm>
          <a:prstGeom prst="straightConnector1">
            <a:avLst/>
          </a:prstGeom>
          <a:ln>
            <a:solidFill>
              <a:schemeClr val="accent2"/>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A810D4A0-4694-4A3F-A9DD-F47BD47E8A4B}"/>
              </a:ext>
            </a:extLst>
          </p:cNvPr>
          <p:cNvSpPr txBox="1"/>
          <p:nvPr/>
        </p:nvSpPr>
        <p:spPr>
          <a:xfrm>
            <a:off x="4694187" y="4937709"/>
            <a:ext cx="1534332" cy="362072"/>
          </a:xfrm>
          <a:prstGeom prst="rect">
            <a:avLst/>
          </a:prstGeom>
        </p:spPr>
        <p:style>
          <a:lnRef idx="2">
            <a:schemeClr val="accent2"/>
          </a:lnRef>
          <a:fillRef idx="1">
            <a:schemeClr val="lt1"/>
          </a:fillRef>
          <a:effectRef idx="0">
            <a:schemeClr val="accent2"/>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Deployment Manifest</a:t>
            </a:r>
          </a:p>
        </p:txBody>
      </p:sp>
      <p:sp>
        <p:nvSpPr>
          <p:cNvPr id="73" name="TextBox 72">
            <a:extLst>
              <a:ext uri="{FF2B5EF4-FFF2-40B4-BE49-F238E27FC236}">
                <a16:creationId xmlns:a16="http://schemas.microsoft.com/office/drawing/2014/main" id="{CD51F8E1-38EA-4D92-8E77-F4EB56DDEE49}"/>
              </a:ext>
            </a:extLst>
          </p:cNvPr>
          <p:cNvSpPr txBox="1"/>
          <p:nvPr/>
        </p:nvSpPr>
        <p:spPr>
          <a:xfrm>
            <a:off x="2303161" y="4968772"/>
            <a:ext cx="1534332" cy="362072"/>
          </a:xfrm>
          <a:prstGeom prst="rect">
            <a:avLst/>
          </a:prstGeom>
        </p:spPr>
        <p:style>
          <a:lnRef idx="2">
            <a:schemeClr val="accent2"/>
          </a:lnRef>
          <a:fillRef idx="1">
            <a:schemeClr val="lt1"/>
          </a:fillRef>
          <a:effectRef idx="0">
            <a:schemeClr val="accent2"/>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Deployment Manifest</a:t>
            </a:r>
          </a:p>
        </p:txBody>
      </p:sp>
      <p:cxnSp>
        <p:nvCxnSpPr>
          <p:cNvPr id="2048" name="Connector: Curved 2047">
            <a:extLst>
              <a:ext uri="{FF2B5EF4-FFF2-40B4-BE49-F238E27FC236}">
                <a16:creationId xmlns:a16="http://schemas.microsoft.com/office/drawing/2014/main" id="{5E8656B3-96D9-4598-A86C-340886E1BCBA}"/>
              </a:ext>
            </a:extLst>
          </p:cNvPr>
          <p:cNvCxnSpPr>
            <a:stCxn id="72" idx="2"/>
            <a:endCxn id="73" idx="2"/>
          </p:cNvCxnSpPr>
          <p:nvPr/>
        </p:nvCxnSpPr>
        <p:spPr>
          <a:xfrm rot="5400000">
            <a:off x="4250309" y="4119800"/>
            <a:ext cx="31063" cy="2391026"/>
          </a:xfrm>
          <a:prstGeom prst="curvedConnector3">
            <a:avLst>
              <a:gd name="adj1" fmla="val 821454"/>
            </a:avLst>
          </a:prstGeom>
          <a:ln>
            <a:solidFill>
              <a:schemeClr val="accent2"/>
            </a:solidFill>
            <a:prstDash val="dashDot"/>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1DEA3C9-F1CC-4B1C-B5EA-6701895F3A37}"/>
              </a:ext>
            </a:extLst>
          </p:cNvPr>
          <p:cNvSpPr txBox="1"/>
          <p:nvPr/>
        </p:nvSpPr>
        <p:spPr>
          <a:xfrm>
            <a:off x="2354971" y="3677917"/>
            <a:ext cx="1391755" cy="543108"/>
          </a:xfrm>
          <a:prstGeom prst="rect">
            <a:avLst/>
          </a:prstGeom>
        </p:spPr>
        <p:style>
          <a:lnRef idx="2">
            <a:schemeClr val="accent3"/>
          </a:lnRef>
          <a:fillRef idx="1">
            <a:schemeClr val="lt1"/>
          </a:fillRef>
          <a:effectRef idx="0">
            <a:schemeClr val="accent3"/>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Custom Vision Docker Container</a:t>
            </a:r>
          </a:p>
        </p:txBody>
      </p:sp>
      <p:sp>
        <p:nvSpPr>
          <p:cNvPr id="77" name="TextBox 76">
            <a:extLst>
              <a:ext uri="{FF2B5EF4-FFF2-40B4-BE49-F238E27FC236}">
                <a16:creationId xmlns:a16="http://schemas.microsoft.com/office/drawing/2014/main" id="{6F57E466-D4DF-448D-A828-31A97B1305DD}"/>
              </a:ext>
            </a:extLst>
          </p:cNvPr>
          <p:cNvSpPr txBox="1"/>
          <p:nvPr/>
        </p:nvSpPr>
        <p:spPr>
          <a:xfrm>
            <a:off x="2354075" y="4331457"/>
            <a:ext cx="1391755" cy="543108"/>
          </a:xfrm>
          <a:prstGeom prst="rect">
            <a:avLst/>
          </a:prstGeom>
        </p:spPr>
        <p:style>
          <a:lnRef idx="2">
            <a:schemeClr val="accent3"/>
          </a:lnRef>
          <a:fillRef idx="1">
            <a:schemeClr val="lt1"/>
          </a:fillRef>
          <a:effectRef idx="0">
            <a:schemeClr val="accent3"/>
          </a:effectRef>
          <a:fontRef idx="minor">
            <a:schemeClr val="dk1"/>
          </a:fontRef>
        </p:style>
        <p:txBody>
          <a:bodyPr wrap="square" lIns="0" tIns="89642" rIns="0" bIns="89642"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dirty="0">
                <a:ln>
                  <a:noFill/>
                </a:ln>
                <a:gradFill>
                  <a:gsLst>
                    <a:gs pos="0">
                      <a:srgbClr val="353535"/>
                    </a:gs>
                    <a:gs pos="30000">
                      <a:srgbClr val="353535"/>
                    </a:gs>
                  </a:gsLst>
                  <a:lin ang="5400000" scaled="0"/>
                </a:gradFill>
                <a:effectLst/>
                <a:uLnTx/>
                <a:uFillTx/>
                <a:latin typeface="Segoe UI Semilight"/>
                <a:ea typeface="+mn-ea"/>
                <a:cs typeface="+mn-cs"/>
              </a:rPr>
              <a:t>Processing Code Docker Container</a:t>
            </a:r>
          </a:p>
        </p:txBody>
      </p:sp>
      <p:cxnSp>
        <p:nvCxnSpPr>
          <p:cNvPr id="2055" name="Straight Arrow Connector 2054">
            <a:extLst>
              <a:ext uri="{FF2B5EF4-FFF2-40B4-BE49-F238E27FC236}">
                <a16:creationId xmlns:a16="http://schemas.microsoft.com/office/drawing/2014/main" id="{AFFCEFCD-F19B-43F4-9EC7-7AE326A4B082}"/>
              </a:ext>
            </a:extLst>
          </p:cNvPr>
          <p:cNvCxnSpPr>
            <a:cxnSpLocks/>
          </p:cNvCxnSpPr>
          <p:nvPr/>
        </p:nvCxnSpPr>
        <p:spPr>
          <a:xfrm>
            <a:off x="1492682" y="4810333"/>
            <a:ext cx="70050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1130700-0CD8-45AA-8DA2-2F69C82042A4}"/>
              </a:ext>
            </a:extLst>
          </p:cNvPr>
          <p:cNvCxnSpPr>
            <a:cxnSpLocks/>
          </p:cNvCxnSpPr>
          <p:nvPr/>
        </p:nvCxnSpPr>
        <p:spPr>
          <a:xfrm>
            <a:off x="4003709" y="4803468"/>
            <a:ext cx="1172354"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69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4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72" grpId="0" animBg="1"/>
      <p:bldP spid="73" grpId="0" animBg="1"/>
      <p:bldP spid="76" grpId="0" animBg="1"/>
      <p:bldP spid="7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you can use Cognitive Services</a:t>
            </a:r>
          </a:p>
        </p:txBody>
      </p:sp>
      <p:sp>
        <p:nvSpPr>
          <p:cNvPr id="3" name="Rectangle 2">
            <a:extLst>
              <a:ext uri="{FF2B5EF4-FFF2-40B4-BE49-F238E27FC236}">
                <a16:creationId xmlns:a16="http://schemas.microsoft.com/office/drawing/2014/main" id="{8E3CCD6B-D6A7-4A41-9D14-63F65DEC5E28}"/>
              </a:ext>
            </a:extLst>
          </p:cNvPr>
          <p:cNvSpPr/>
          <p:nvPr/>
        </p:nvSpPr>
        <p:spPr bwMode="auto">
          <a:xfrm>
            <a:off x="404432" y="1425732"/>
            <a:ext cx="5656593" cy="48928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89642" rIns="134464" bIns="89642"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REST-based APIs in the cloud</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Deploy as Docker Container to Edge (Vision)</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Integrate into the language and platform of your choice</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Bring your own data for a custom experience</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Tap into an ever-growing collection of AI algorithms developed by experts in their field from Microsoft Research, Bing, and Azure Machine Learning </a:t>
            </a:r>
          </a:p>
          <a:p>
            <a:pPr marL="0" marR="0" lvl="0" indent="0" algn="l" defTabSz="914367" rtl="0" eaLnBrk="1" fontAlgn="auto" latinLnBrk="0" hangingPunct="1">
              <a:lnSpc>
                <a:spcPct val="100000"/>
              </a:lnSpc>
              <a:spcBef>
                <a:spcPts val="1176"/>
              </a:spcBef>
              <a:spcAft>
                <a:spcPts val="588"/>
              </a:spcAft>
              <a:buClrTx/>
              <a:buSzTx/>
              <a:buFontTx/>
              <a:buNone/>
              <a:tabLst/>
              <a:defRPr/>
            </a:pPr>
            <a:r>
              <a:rPr kumimoji="0" lang="en-US" sz="2157" b="0" i="0" u="none" strike="noStrike" kern="1200" cap="none" spc="0" normalizeH="0" baseline="0" noProof="0" dirty="0">
                <a:ln>
                  <a:noFill/>
                </a:ln>
                <a:solidFill>
                  <a:srgbClr val="353535"/>
                </a:solidFill>
                <a:effectLst/>
                <a:uLnTx/>
                <a:uFillTx/>
                <a:latin typeface="Segoe UI Light"/>
                <a:ea typeface="+mn-ea"/>
                <a:cs typeface="Segoe UI Light" panose="020B0502040204020203" pitchFamily="34" charset="0"/>
              </a:rPr>
              <a:t>These capabilities are used across many Microsoft first party products such as Cortana, Bing and Skype</a:t>
            </a:r>
          </a:p>
        </p:txBody>
      </p:sp>
      <p:sp>
        <p:nvSpPr>
          <p:cNvPr id="4" name="Rectangle 3">
            <a:extLst>
              <a:ext uri="{FF2B5EF4-FFF2-40B4-BE49-F238E27FC236}">
                <a16:creationId xmlns:a16="http://schemas.microsoft.com/office/drawing/2014/main" id="{5B6875CC-A6C7-4CB1-812A-5262161F81B5}"/>
              </a:ext>
            </a:extLst>
          </p:cNvPr>
          <p:cNvSpPr/>
          <p:nvPr/>
        </p:nvSpPr>
        <p:spPr bwMode="auto">
          <a:xfrm>
            <a:off x="449771" y="927438"/>
            <a:ext cx="11362412" cy="54221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353" b="0" i="0" u="none" strike="noStrike" kern="0" cap="none" spc="29" normalizeH="0" baseline="0" noProof="0">
                <a:ln>
                  <a:noFill/>
                </a:ln>
                <a:gradFill>
                  <a:gsLst>
                    <a:gs pos="40708">
                      <a:srgbClr val="0078D7"/>
                    </a:gs>
                    <a:gs pos="75000">
                      <a:srgbClr val="0078D7"/>
                    </a:gs>
                  </a:gsLst>
                  <a:lin ang="5400000" scaled="0"/>
                </a:gradFill>
                <a:effectLst/>
                <a:uLnTx/>
                <a:uFillTx/>
                <a:latin typeface="Segoe UI Semilight" panose="020B0402040204020203" pitchFamily="34" charset="0"/>
                <a:ea typeface="+mn-ea"/>
                <a:cs typeface="Segoe UI Semilight" panose="020B0402040204020203" pitchFamily="34" charset="0"/>
              </a:rPr>
              <a:t>AI-as-a-service</a:t>
            </a:r>
          </a:p>
        </p:txBody>
      </p:sp>
      <p:grpSp>
        <p:nvGrpSpPr>
          <p:cNvPr id="5" name="Group 4">
            <a:extLst>
              <a:ext uri="{FF2B5EF4-FFF2-40B4-BE49-F238E27FC236}">
                <a16:creationId xmlns:a16="http://schemas.microsoft.com/office/drawing/2014/main" id="{CAFFDA1D-F84E-4321-8497-945FA15677E6}"/>
              </a:ext>
            </a:extLst>
          </p:cNvPr>
          <p:cNvGrpSpPr/>
          <p:nvPr/>
        </p:nvGrpSpPr>
        <p:grpSpPr>
          <a:xfrm>
            <a:off x="7677698" y="1358327"/>
            <a:ext cx="1802476" cy="1214815"/>
            <a:chOff x="336997" y="5563271"/>
            <a:chExt cx="1507043" cy="1015702"/>
          </a:xfrm>
        </p:grpSpPr>
        <p:grpSp>
          <p:nvGrpSpPr>
            <p:cNvPr id="6" name="Group 5">
              <a:extLst>
                <a:ext uri="{FF2B5EF4-FFF2-40B4-BE49-F238E27FC236}">
                  <a16:creationId xmlns:a16="http://schemas.microsoft.com/office/drawing/2014/main" id="{755AB0F0-5D92-4E3A-9AD0-6B825D1184DD}"/>
                </a:ext>
              </a:extLst>
            </p:cNvPr>
            <p:cNvGrpSpPr/>
            <p:nvPr/>
          </p:nvGrpSpPr>
          <p:grpSpPr>
            <a:xfrm>
              <a:off x="336997" y="5563271"/>
              <a:ext cx="830874" cy="828675"/>
              <a:chOff x="481383" y="5517269"/>
              <a:chExt cx="830874" cy="828675"/>
            </a:xfrm>
          </p:grpSpPr>
          <p:pic>
            <p:nvPicPr>
              <p:cNvPr id="10" name="Picture 9">
                <a:extLst>
                  <a:ext uri="{FF2B5EF4-FFF2-40B4-BE49-F238E27FC236}">
                    <a16:creationId xmlns:a16="http://schemas.microsoft.com/office/drawing/2014/main" id="{97984411-AE16-475F-9EA4-0926D5716B07}"/>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83582" y="5517269"/>
                <a:ext cx="828675" cy="828675"/>
              </a:xfrm>
              <a:prstGeom prst="rect">
                <a:avLst/>
              </a:prstGeom>
            </p:spPr>
          </p:pic>
          <p:sp>
            <p:nvSpPr>
              <p:cNvPr id="11" name="TextBox 22">
                <a:extLst>
                  <a:ext uri="{FF2B5EF4-FFF2-40B4-BE49-F238E27FC236}">
                    <a16:creationId xmlns:a16="http://schemas.microsoft.com/office/drawing/2014/main" id="{3F7ADEFF-3044-498B-AA83-09CEB4EDEA1A}"/>
                  </a:ext>
                </a:extLst>
              </p:cNvPr>
              <p:cNvSpPr txBox="1"/>
              <p:nvPr/>
            </p:nvSpPr>
            <p:spPr>
              <a:xfrm>
                <a:off x="481383" y="5677515"/>
                <a:ext cx="812663" cy="549003"/>
              </a:xfrm>
              <a:prstGeom prst="rect">
                <a:avLst/>
              </a:prstGeom>
              <a:noFill/>
            </p:spPr>
            <p:txBody>
              <a:bodyPr wrap="square" lIns="175735" tIns="140589" rIns="175735" bIns="140589"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60" rtl="0" eaLnBrk="1" fontAlgn="auto" latinLnBrk="0" hangingPunct="1">
                  <a:lnSpc>
                    <a:spcPct val="90000"/>
                  </a:lnSpc>
                  <a:spcBef>
                    <a:spcPts val="0"/>
                  </a:spcBef>
                  <a:spcAft>
                    <a:spcPts val="576"/>
                  </a:spcAft>
                  <a:buClrTx/>
                  <a:buSzTx/>
                  <a:buFontTx/>
                  <a:buNone/>
                  <a:tabLst/>
                  <a:defRPr/>
                </a:pPr>
                <a:r>
                  <a:rPr kumimoji="0" lang="en-US" sz="1345"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GET A</a:t>
                </a:r>
                <a:br>
                  <a:rPr kumimoji="0" lang="en-US" sz="1345"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br>
                <a:r>
                  <a:rPr kumimoji="0" lang="en-US" sz="1345"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 KEY</a:t>
                </a:r>
              </a:p>
            </p:txBody>
          </p:sp>
        </p:grpSp>
        <p:grpSp>
          <p:nvGrpSpPr>
            <p:cNvPr id="7" name="Group 6">
              <a:extLst>
                <a:ext uri="{FF2B5EF4-FFF2-40B4-BE49-F238E27FC236}">
                  <a16:creationId xmlns:a16="http://schemas.microsoft.com/office/drawing/2014/main" id="{3B279749-28E6-4EFD-8998-0374BBF6A5DD}"/>
                </a:ext>
              </a:extLst>
            </p:cNvPr>
            <p:cNvGrpSpPr/>
            <p:nvPr/>
          </p:nvGrpSpPr>
          <p:grpSpPr>
            <a:xfrm>
              <a:off x="972360" y="5750298"/>
              <a:ext cx="871680" cy="828675"/>
              <a:chOff x="1170480" y="5712198"/>
              <a:chExt cx="871680" cy="828675"/>
            </a:xfrm>
          </p:grpSpPr>
          <p:pic>
            <p:nvPicPr>
              <p:cNvPr id="8" name="Picture 7">
                <a:extLst>
                  <a:ext uri="{FF2B5EF4-FFF2-40B4-BE49-F238E27FC236}">
                    <a16:creationId xmlns:a16="http://schemas.microsoft.com/office/drawing/2014/main" id="{0FE6E32B-E750-4E3F-8E2D-C3002972B27B}"/>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91601" y="5712198"/>
                <a:ext cx="828675" cy="828675"/>
              </a:xfrm>
              <a:prstGeom prst="rect">
                <a:avLst/>
              </a:prstGeom>
            </p:spPr>
          </p:pic>
          <p:sp>
            <p:nvSpPr>
              <p:cNvPr id="9" name="TextBox 52">
                <a:extLst>
                  <a:ext uri="{FF2B5EF4-FFF2-40B4-BE49-F238E27FC236}">
                    <a16:creationId xmlns:a16="http://schemas.microsoft.com/office/drawing/2014/main" id="{D8F4AB5D-40D0-4591-9F87-C19D630FC8C0}"/>
                  </a:ext>
                </a:extLst>
              </p:cNvPr>
              <p:cNvSpPr txBox="1"/>
              <p:nvPr/>
            </p:nvSpPr>
            <p:spPr>
              <a:xfrm>
                <a:off x="1170480" y="5930235"/>
                <a:ext cx="871680" cy="393195"/>
              </a:xfrm>
              <a:prstGeom prst="rect">
                <a:avLst/>
              </a:prstGeom>
              <a:noFill/>
            </p:spPr>
            <p:txBody>
              <a:bodyPr wrap="square" lIns="175735" tIns="140589" rIns="175735" bIns="140589"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78560" rtl="0" eaLnBrk="1" fontAlgn="auto" latinLnBrk="0" hangingPunct="1">
                  <a:lnSpc>
                    <a:spcPct val="90000"/>
                  </a:lnSpc>
                  <a:spcBef>
                    <a:spcPts val="0"/>
                  </a:spcBef>
                  <a:spcAft>
                    <a:spcPts val="576"/>
                  </a:spcAft>
                  <a:buClrTx/>
                  <a:buSzTx/>
                  <a:buFontTx/>
                  <a:buNone/>
                  <a:tabLst/>
                  <a:defRPr/>
                </a:pPr>
                <a:r>
                  <a:rPr kumimoji="0" lang="en-US" sz="1345" b="1" i="0" u="none" strike="noStrike" kern="1200" cap="none" spc="0" normalizeH="0" baseline="0" noProof="0">
                    <a:ln>
                      <a:noFill/>
                    </a:ln>
                    <a:gradFill>
                      <a:gsLst>
                        <a:gs pos="82727">
                          <a:srgbClr val="FFFFFF"/>
                        </a:gs>
                        <a:gs pos="76000">
                          <a:srgbClr val="FFFFFF"/>
                        </a:gs>
                      </a:gsLst>
                      <a:lin ang="10800000" scaled="0"/>
                    </a:gradFill>
                    <a:effectLst/>
                    <a:uLnTx/>
                    <a:uFillTx/>
                    <a:latin typeface="Segoe UI" panose="020B0502040204020203" pitchFamily="34" charset="0"/>
                    <a:ea typeface="+mn-ea"/>
                    <a:cs typeface="Segoe UI" panose="020B0502040204020203" pitchFamily="34" charset="0"/>
                  </a:rPr>
                  <a:t>BUILD</a:t>
                </a:r>
              </a:p>
            </p:txBody>
          </p:sp>
        </p:grpSp>
      </p:grpSp>
      <p:sp>
        <p:nvSpPr>
          <p:cNvPr id="22" name="Freeform 11">
            <a:extLst>
              <a:ext uri="{FF2B5EF4-FFF2-40B4-BE49-F238E27FC236}">
                <a16:creationId xmlns:a16="http://schemas.microsoft.com/office/drawing/2014/main" id="{4F814EF2-9E4C-4358-AAFF-5E8A3A4C9BC8}"/>
              </a:ext>
            </a:extLst>
          </p:cNvPr>
          <p:cNvSpPr>
            <a:spLocks noEditPoints="1"/>
          </p:cNvSpPr>
          <p:nvPr/>
        </p:nvSpPr>
        <p:spPr bwMode="black">
          <a:xfrm>
            <a:off x="8498336" y="4682473"/>
            <a:ext cx="386229" cy="475515"/>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87868" tIns="43933" rIns="87868" bIns="43933" numCol="1" anchor="t" anchorCtr="0" compatLnSpc="1">
            <a:prstTxWarp prst="textNoShape">
              <a:avLst/>
            </a:prstTxWarp>
          </a:bodyP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sp>
        <p:nvSpPr>
          <p:cNvPr id="23" name="Freeform 47">
            <a:extLst>
              <a:ext uri="{FF2B5EF4-FFF2-40B4-BE49-F238E27FC236}">
                <a16:creationId xmlns:a16="http://schemas.microsoft.com/office/drawing/2014/main" id="{E426ED65-D8D4-486F-AA31-120546E0D884}"/>
              </a:ext>
            </a:extLst>
          </p:cNvPr>
          <p:cNvSpPr>
            <a:spLocks noChangeAspect="1" noEditPoints="1"/>
          </p:cNvSpPr>
          <p:nvPr/>
        </p:nvSpPr>
        <p:spPr bwMode="black">
          <a:xfrm>
            <a:off x="7692681" y="4739924"/>
            <a:ext cx="362086" cy="36061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87868" tIns="43933" rIns="87868" bIns="43933" numCol="1" anchor="t" anchorCtr="0" compatLnSpc="1">
            <a:prstTxWarp prst="textNoShape">
              <a:avLst/>
            </a:prstTxWarp>
          </a:bodyPr>
          <a:lstStyle/>
          <a:p>
            <a:pPr marL="0" marR="0" lvl="0" indent="0" algn="l" defTabSz="87856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Semilight"/>
              <a:ea typeface="+mn-ea"/>
              <a:cs typeface="+mn-cs"/>
            </a:endParaRPr>
          </a:p>
        </p:txBody>
      </p:sp>
      <p:pic>
        <p:nvPicPr>
          <p:cNvPr id="24" name="Picture 2" descr="http://iran-python.ir/images/python_logo.png">
            <a:extLst>
              <a:ext uri="{FF2B5EF4-FFF2-40B4-BE49-F238E27FC236}">
                <a16:creationId xmlns:a16="http://schemas.microsoft.com/office/drawing/2014/main" id="{39607511-73AE-4814-A600-B067CE3C40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54767" y="3978330"/>
            <a:ext cx="1108516" cy="32168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mean.io/system/assets/img/logos/nodejs.png">
            <a:extLst>
              <a:ext uri="{FF2B5EF4-FFF2-40B4-BE49-F238E27FC236}">
                <a16:creationId xmlns:a16="http://schemas.microsoft.com/office/drawing/2014/main" id="{A4F90E59-F1FE-4FE3-8536-DAFB67A9DE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1707" y="3429329"/>
            <a:ext cx="1180972" cy="31738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907836AC-8F01-4E08-84CF-802AA99EBE64}"/>
              </a:ext>
            </a:extLst>
          </p:cNvPr>
          <p:cNvPicPr>
            <a:picLocks noChangeAspect="1"/>
          </p:cNvPicPr>
          <p:nvPr/>
        </p:nvPicPr>
        <p:blipFill>
          <a:blip r:embed="rId7">
            <a:biLevel thresh="75000"/>
            <a:extLst>
              <a:ext uri="{28A0092B-C50C-407E-A947-70E740481C1C}">
                <a14:useLocalDpi xmlns:a14="http://schemas.microsoft.com/office/drawing/2010/main" val="0"/>
              </a:ext>
            </a:extLst>
          </a:blip>
          <a:stretch>
            <a:fillRect/>
          </a:stretch>
        </p:blipFill>
        <p:spPr>
          <a:xfrm>
            <a:off x="9263421" y="4692348"/>
            <a:ext cx="358287" cy="434287"/>
          </a:xfrm>
          <a:prstGeom prst="rect">
            <a:avLst/>
          </a:prstGeom>
        </p:spPr>
      </p:pic>
      <p:pic>
        <p:nvPicPr>
          <p:cNvPr id="27" name="Picture 26">
            <a:extLst>
              <a:ext uri="{FF2B5EF4-FFF2-40B4-BE49-F238E27FC236}">
                <a16:creationId xmlns:a16="http://schemas.microsoft.com/office/drawing/2014/main" id="{92DF3E5B-D900-4B11-899C-B37FC3B9EE96}"/>
              </a:ext>
            </a:extLst>
          </p:cNvPr>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196510" y="5593015"/>
            <a:ext cx="886704" cy="363549"/>
          </a:xfrm>
          <a:prstGeom prst="rect">
            <a:avLst/>
          </a:prstGeom>
          <a:noFill/>
        </p:spPr>
      </p:pic>
      <p:pic>
        <p:nvPicPr>
          <p:cNvPr id="28" name="Picture 8" descr="http://social.technet.microsoft.com/wiki/resized-image.ashx/__size/550x0/__key/communityserver-wikis-components-files/00-00-00-00-05/7206.Msdn_5F00_logo.png">
            <a:extLst>
              <a:ext uri="{FF2B5EF4-FFF2-40B4-BE49-F238E27FC236}">
                <a16:creationId xmlns:a16="http://schemas.microsoft.com/office/drawing/2014/main" id="{017040A9-DA00-4A6F-B1A6-2C7F1F08A5FB}"/>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196510" y="6070368"/>
            <a:ext cx="1065500" cy="32546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https://upload.wikimedia.org/wikipedia/en/d/d3/UserVoice_logo.png">
            <a:extLst>
              <a:ext uri="{FF2B5EF4-FFF2-40B4-BE49-F238E27FC236}">
                <a16:creationId xmlns:a16="http://schemas.microsoft.com/office/drawing/2014/main" id="{7CBAAA13-7762-4CBE-9896-E5B24A4FAD7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26280" y="6108619"/>
            <a:ext cx="1624163" cy="40240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2" descr="http://i.imgur.com/pszAeGh.png">
            <a:extLst>
              <a:ext uri="{FF2B5EF4-FFF2-40B4-BE49-F238E27FC236}">
                <a16:creationId xmlns:a16="http://schemas.microsoft.com/office/drawing/2014/main" id="{2AF8B273-6A98-45E5-A38A-2D4C40D354F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526280" y="5500484"/>
            <a:ext cx="1603311" cy="40239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EFEE0ABB-B20C-4BA6-9794-375EA19A9F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94518" y="3284362"/>
            <a:ext cx="1083180" cy="401524"/>
          </a:xfrm>
          <a:prstGeom prst="rect">
            <a:avLst/>
          </a:prstGeom>
        </p:spPr>
      </p:pic>
      <p:pic>
        <p:nvPicPr>
          <p:cNvPr id="34" name="Picture 33">
            <a:extLst>
              <a:ext uri="{FF2B5EF4-FFF2-40B4-BE49-F238E27FC236}">
                <a16:creationId xmlns:a16="http://schemas.microsoft.com/office/drawing/2014/main" id="{D0BC3AB3-051D-4A87-AEFF-245CB2CF352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962865" y="3453318"/>
            <a:ext cx="415471" cy="284367"/>
          </a:xfrm>
          <a:prstGeom prst="rect">
            <a:avLst/>
          </a:prstGeom>
        </p:spPr>
      </p:pic>
      <p:pic>
        <p:nvPicPr>
          <p:cNvPr id="36" name="Picture 35">
            <a:extLst>
              <a:ext uri="{FF2B5EF4-FFF2-40B4-BE49-F238E27FC236}">
                <a16:creationId xmlns:a16="http://schemas.microsoft.com/office/drawing/2014/main" id="{2366B6F6-17F9-4090-9A86-B4E93F8A663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747215" y="2825753"/>
            <a:ext cx="516206" cy="947190"/>
          </a:xfrm>
          <a:prstGeom prst="rect">
            <a:avLst/>
          </a:prstGeom>
        </p:spPr>
      </p:pic>
      <p:pic>
        <p:nvPicPr>
          <p:cNvPr id="38" name="Picture 37">
            <a:extLst>
              <a:ext uri="{FF2B5EF4-FFF2-40B4-BE49-F238E27FC236}">
                <a16:creationId xmlns:a16="http://schemas.microsoft.com/office/drawing/2014/main" id="{0D42F6E8-38AB-49FE-8E61-368622CB44B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933396" y="3905974"/>
            <a:ext cx="744302" cy="401924"/>
          </a:xfrm>
          <a:prstGeom prst="rect">
            <a:avLst/>
          </a:prstGeom>
        </p:spPr>
      </p:pic>
      <p:pic>
        <p:nvPicPr>
          <p:cNvPr id="40" name="Picture 39">
            <a:extLst>
              <a:ext uri="{FF2B5EF4-FFF2-40B4-BE49-F238E27FC236}">
                <a16:creationId xmlns:a16="http://schemas.microsoft.com/office/drawing/2014/main" id="{35BF70FA-A522-44A6-8E38-8D73E6A1145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40351" y="3928740"/>
            <a:ext cx="356390" cy="356390"/>
          </a:xfrm>
          <a:prstGeom prst="rect">
            <a:avLst/>
          </a:prstGeom>
        </p:spPr>
      </p:pic>
      <p:sp>
        <p:nvSpPr>
          <p:cNvPr id="41" name="TextBox 40">
            <a:extLst>
              <a:ext uri="{FF2B5EF4-FFF2-40B4-BE49-F238E27FC236}">
                <a16:creationId xmlns:a16="http://schemas.microsoft.com/office/drawing/2014/main" id="{19EFB9B8-77DC-4680-9025-C67B0DA5E510}"/>
              </a:ext>
            </a:extLst>
          </p:cNvPr>
          <p:cNvSpPr txBox="1"/>
          <p:nvPr/>
        </p:nvSpPr>
        <p:spPr>
          <a:xfrm>
            <a:off x="9786711" y="3872143"/>
            <a:ext cx="927809" cy="534056"/>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765" b="1" i="0" u="none" strike="noStrike" kern="1200" cap="none" spc="0" normalizeH="0" baseline="0" noProof="0">
                <a:ln>
                  <a:noFill/>
                </a:ln>
                <a:solidFill>
                  <a:srgbClr val="C00000"/>
                </a:solidFill>
                <a:effectLst/>
                <a:uLnTx/>
                <a:uFillTx/>
                <a:latin typeface="Arial" panose="020B0604020202020204" pitchFamily="34" charset="0"/>
                <a:ea typeface="+mn-ea"/>
                <a:cs typeface="Arial" panose="020B0604020202020204" pitchFamily="34" charset="0"/>
              </a:rPr>
              <a:t>Ruby</a:t>
            </a:r>
          </a:p>
        </p:txBody>
      </p:sp>
      <p:cxnSp>
        <p:nvCxnSpPr>
          <p:cNvPr id="43" name="Straight Connector 42">
            <a:extLst>
              <a:ext uri="{FF2B5EF4-FFF2-40B4-BE49-F238E27FC236}">
                <a16:creationId xmlns:a16="http://schemas.microsoft.com/office/drawing/2014/main" id="{17608B3F-B932-46BD-8873-543AE5617E54}"/>
              </a:ext>
            </a:extLst>
          </p:cNvPr>
          <p:cNvCxnSpPr/>
          <p:nvPr/>
        </p:nvCxnSpPr>
        <p:spPr>
          <a:xfrm>
            <a:off x="6130976" y="2742939"/>
            <a:ext cx="5081931"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B69666-2890-41B8-9B46-0AACCC6D22CD}"/>
              </a:ext>
            </a:extLst>
          </p:cNvPr>
          <p:cNvCxnSpPr/>
          <p:nvPr/>
        </p:nvCxnSpPr>
        <p:spPr>
          <a:xfrm>
            <a:off x="6130976" y="4502869"/>
            <a:ext cx="5081931"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EEB780A-F500-44E5-8081-F80E29B969E9}"/>
              </a:ext>
            </a:extLst>
          </p:cNvPr>
          <p:cNvCxnSpPr/>
          <p:nvPr/>
        </p:nvCxnSpPr>
        <p:spPr>
          <a:xfrm>
            <a:off x="6130976" y="5381567"/>
            <a:ext cx="5081931" cy="0"/>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0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15859-7E01-47DB-90B5-7E5844B58844}"/>
              </a:ext>
            </a:extLst>
          </p:cNvPr>
          <p:cNvSpPr>
            <a:spLocks noGrp="1"/>
          </p:cNvSpPr>
          <p:nvPr>
            <p:ph type="title"/>
          </p:nvPr>
        </p:nvSpPr>
        <p:spPr>
          <a:xfrm>
            <a:off x="289559" y="291388"/>
            <a:ext cx="11655840" cy="899537"/>
          </a:xfrm>
        </p:spPr>
        <p:txBody>
          <a:bodyPr/>
          <a:lstStyle/>
          <a:p>
            <a:r>
              <a:rPr lang="en-US" dirty="0"/>
              <a:t>So many use cases!</a:t>
            </a:r>
          </a:p>
        </p:txBody>
      </p:sp>
      <p:sp>
        <p:nvSpPr>
          <p:cNvPr id="3" name="TextBox 2">
            <a:extLst>
              <a:ext uri="{FF2B5EF4-FFF2-40B4-BE49-F238E27FC236}">
                <a16:creationId xmlns:a16="http://schemas.microsoft.com/office/drawing/2014/main" id="{9E6320F3-DE00-44F3-9A1F-3E942D3EC51A}"/>
              </a:ext>
            </a:extLst>
          </p:cNvPr>
          <p:cNvSpPr txBox="1"/>
          <p:nvPr/>
        </p:nvSpPr>
        <p:spPr>
          <a:xfrm>
            <a:off x="289559" y="1498854"/>
            <a:ext cx="11655840" cy="5358660"/>
          </a:xfrm>
          <a:prstGeom prst="rect">
            <a:avLst/>
          </a:prstGeom>
          <a:noFill/>
        </p:spPr>
        <p:txBody>
          <a:bodyPr wrap="square" lIns="179285" tIns="143428" rIns="179285" bIns="143428" numCol="2" rtlCol="0">
            <a:spAutoFit/>
          </a:bodyPr>
          <a:lstStyle/>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Anomaly Detection</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Fraud Detection</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Yield Analysis</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Root Cause Analysis</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Predictive Maintenance</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Video Surveillance</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Crowd Management</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Traffic Detection</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Customer Satisfaction</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Compliance</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r>
              <a:rPr kumimoji="0" lang="en-US" sz="2745" b="0" i="0" u="none" strike="noStrike" kern="1200" cap="none" spc="0" normalizeH="0" baseline="0" noProof="0" dirty="0">
                <a:ln>
                  <a:noFill/>
                </a:ln>
                <a:solidFill>
                  <a:srgbClr val="0078D7"/>
                </a:solidFill>
                <a:effectLst/>
                <a:uLnTx/>
                <a:uFillTx/>
                <a:latin typeface="Segoe UI Semilight"/>
                <a:ea typeface="+mn-ea"/>
                <a:cs typeface="+mn-cs"/>
              </a:rPr>
              <a:t>Precision Agriculture</a:t>
            </a:r>
          </a:p>
          <a:p>
            <a:pPr marL="336145" marR="0" lvl="0" indent="-336145" algn="l" defTabSz="914367" rtl="0" eaLnBrk="1" fontAlgn="ctr" latinLnBrk="0" hangingPunct="1">
              <a:lnSpc>
                <a:spcPct val="100000"/>
              </a:lnSpc>
              <a:spcBef>
                <a:spcPts val="0"/>
              </a:spcBef>
              <a:spcAft>
                <a:spcPts val="0"/>
              </a:spcAft>
              <a:buClrTx/>
              <a:buSzTx/>
              <a:buFont typeface="Wingdings" panose="05000000000000000000" pitchFamily="2" charset="2"/>
              <a:buChar char="ü"/>
              <a:tabLst/>
              <a:defRPr/>
            </a:pPr>
            <a:endParaRPr kumimoji="0" lang="en-US" sz="2745" b="0" i="0" u="none" strike="noStrike" kern="1200" cap="none" spc="0" normalizeH="0" baseline="0" noProof="0" dirty="0">
              <a:ln>
                <a:noFill/>
              </a:ln>
              <a:solidFill>
                <a:srgbClr val="0078D7"/>
              </a:solidFill>
              <a:effectLst/>
              <a:uLnTx/>
              <a:uFillTx/>
              <a:latin typeface="Segoe UI Semilight"/>
              <a:ea typeface="+mn-ea"/>
              <a:cs typeface="+mn-cs"/>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2745" b="0" i="0" u="none" strike="noStrike" kern="1200" cap="none" spc="0" normalizeH="0" baseline="0" noProof="0" dirty="0" err="1">
              <a:ln>
                <a:noFill/>
              </a:ln>
              <a:solidFill>
                <a:srgbClr val="0078D7"/>
              </a:solidFill>
              <a:effectLst/>
              <a:uLnTx/>
              <a:uFillTx/>
              <a:latin typeface="Segoe UI Semilight"/>
              <a:ea typeface="+mn-ea"/>
              <a:cs typeface="+mn-cs"/>
            </a:endParaRPr>
          </a:p>
        </p:txBody>
      </p:sp>
    </p:spTree>
    <p:extLst>
      <p:ext uri="{BB962C8B-B14F-4D97-AF65-F5344CB8AC3E}">
        <p14:creationId xmlns:p14="http://schemas.microsoft.com/office/powerpoint/2010/main" val="413158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C7EF-C716-4DC3-8F62-3B2F6068B1BF}"/>
              </a:ext>
            </a:extLst>
          </p:cNvPr>
          <p:cNvSpPr>
            <a:spLocks noGrp="1"/>
          </p:cNvSpPr>
          <p:nvPr>
            <p:ph type="title"/>
          </p:nvPr>
        </p:nvSpPr>
        <p:spPr>
          <a:xfrm>
            <a:off x="599190" y="1386228"/>
            <a:ext cx="4805930" cy="6278642"/>
          </a:xfrm>
        </p:spPr>
        <p:txBody>
          <a:bodyPr/>
          <a:lstStyle/>
          <a:p>
            <a:r>
              <a:rPr lang="en-US" dirty="0"/>
              <a:t>Azure Search</a:t>
            </a:r>
            <a:br>
              <a:rPr lang="en-US" dirty="0"/>
            </a:br>
            <a:r>
              <a:rPr lang="en-US" dirty="0">
                <a:latin typeface="+mn-lt"/>
              </a:rPr>
              <a:t>Search-as-a-Service</a:t>
            </a:r>
            <a:br>
              <a:rPr lang="en-US" dirty="0"/>
            </a:br>
            <a:br>
              <a:rPr lang="en-US" dirty="0"/>
            </a:br>
            <a:r>
              <a:rPr lang="en-US" sz="2400" dirty="0">
                <a:solidFill>
                  <a:schemeClr val="bg2">
                    <a:lumMod val="50000"/>
                  </a:schemeClr>
                </a:solidFill>
                <a:latin typeface="+mn-lt"/>
              </a:rPr>
              <a:t>Management Free</a:t>
            </a:r>
            <a:br>
              <a:rPr lang="en-US" sz="2400" dirty="0">
                <a:solidFill>
                  <a:schemeClr val="bg2">
                    <a:lumMod val="50000"/>
                  </a:schemeClr>
                </a:solidFill>
                <a:latin typeface="+mn-lt"/>
              </a:rPr>
            </a:br>
            <a:r>
              <a:rPr lang="en-US" sz="2400" dirty="0">
                <a:solidFill>
                  <a:schemeClr val="bg2">
                    <a:lumMod val="50000"/>
                  </a:schemeClr>
                </a:solidFill>
                <a:latin typeface="+mn-lt"/>
              </a:rPr>
              <a:t>Keyword search</a:t>
            </a:r>
            <a:br>
              <a:rPr lang="en-US" sz="2400" dirty="0">
                <a:solidFill>
                  <a:schemeClr val="bg2">
                    <a:lumMod val="50000"/>
                  </a:schemeClr>
                </a:solidFill>
                <a:latin typeface="+mn-lt"/>
              </a:rPr>
            </a:br>
            <a:r>
              <a:rPr lang="en-US" sz="2400" dirty="0">
                <a:solidFill>
                  <a:schemeClr val="bg2">
                    <a:lumMod val="50000"/>
                  </a:schemeClr>
                </a:solidFill>
                <a:latin typeface="+mn-lt"/>
              </a:rPr>
              <a:t>Faceting</a:t>
            </a:r>
            <a:br>
              <a:rPr lang="en-US" sz="2400" dirty="0">
                <a:solidFill>
                  <a:schemeClr val="bg2">
                    <a:lumMod val="50000"/>
                  </a:schemeClr>
                </a:solidFill>
                <a:latin typeface="+mn-lt"/>
              </a:rPr>
            </a:br>
            <a:r>
              <a:rPr lang="en-US" sz="2400" dirty="0">
                <a:solidFill>
                  <a:schemeClr val="bg2">
                    <a:lumMod val="50000"/>
                  </a:schemeClr>
                </a:solidFill>
                <a:latin typeface="+mn-lt"/>
              </a:rPr>
              <a:t>Geospatial support</a:t>
            </a:r>
            <a:br>
              <a:rPr lang="en-US" sz="2400" dirty="0">
                <a:solidFill>
                  <a:schemeClr val="bg2">
                    <a:lumMod val="50000"/>
                  </a:schemeClr>
                </a:solidFill>
                <a:latin typeface="+mn-lt"/>
              </a:rPr>
            </a:br>
            <a:r>
              <a:rPr lang="en-US" sz="2400" dirty="0">
                <a:solidFill>
                  <a:schemeClr val="bg2">
                    <a:lumMod val="50000"/>
                  </a:schemeClr>
                </a:solidFill>
                <a:latin typeface="+mn-lt"/>
              </a:rPr>
              <a:t>Multi-Language Support</a:t>
            </a:r>
            <a:br>
              <a:rPr lang="en-US" sz="2400" dirty="0">
                <a:solidFill>
                  <a:schemeClr val="bg2">
                    <a:lumMod val="50000"/>
                  </a:schemeClr>
                </a:solidFill>
                <a:latin typeface="+mn-lt"/>
              </a:rPr>
            </a:br>
            <a:r>
              <a:rPr lang="en-US" sz="2400" dirty="0">
                <a:solidFill>
                  <a:schemeClr val="bg2">
                    <a:lumMod val="50000"/>
                  </a:schemeClr>
                </a:solidFill>
                <a:latin typeface="+mn-lt"/>
              </a:rPr>
              <a:t>Suggestions/auto-complete</a:t>
            </a:r>
            <a:br>
              <a:rPr lang="en-US" sz="2400" dirty="0">
                <a:solidFill>
                  <a:schemeClr val="bg2">
                    <a:lumMod val="50000"/>
                  </a:schemeClr>
                </a:solidFill>
                <a:latin typeface="+mn-lt"/>
              </a:rPr>
            </a:br>
            <a:r>
              <a:rPr lang="en-US" sz="2400" dirty="0">
                <a:solidFill>
                  <a:schemeClr val="bg2">
                    <a:lumMod val="50000"/>
                  </a:schemeClr>
                </a:solidFill>
                <a:latin typeface="+mn-lt"/>
              </a:rPr>
              <a:t>Customizable scoring models</a:t>
            </a:r>
            <a:br>
              <a:rPr lang="en-US" sz="2400" dirty="0">
                <a:solidFill>
                  <a:schemeClr val="bg2">
                    <a:lumMod val="50000"/>
                  </a:schemeClr>
                </a:solidFill>
                <a:latin typeface="+mn-lt"/>
              </a:rPr>
            </a:br>
            <a:r>
              <a:rPr lang="en-US" sz="2400" dirty="0">
                <a:solidFill>
                  <a:schemeClr val="bg2">
                    <a:lumMod val="50000"/>
                  </a:schemeClr>
                </a:solidFill>
                <a:latin typeface="+mn-lt"/>
              </a:rPr>
              <a:t>Proximity Search</a:t>
            </a:r>
            <a:br>
              <a:rPr lang="en-US" sz="2400" dirty="0">
                <a:solidFill>
                  <a:schemeClr val="bg2">
                    <a:lumMod val="50000"/>
                  </a:schemeClr>
                </a:solidFill>
                <a:latin typeface="+mn-lt"/>
              </a:rPr>
            </a:br>
            <a:r>
              <a:rPr lang="en-US" sz="2400" dirty="0">
                <a:solidFill>
                  <a:schemeClr val="bg2">
                    <a:lumMod val="50000"/>
                  </a:schemeClr>
                </a:solidFill>
                <a:latin typeface="+mn-lt"/>
              </a:rPr>
              <a:t>Synonyms</a:t>
            </a:r>
            <a:br>
              <a:rPr lang="en-US" sz="2400" dirty="0">
                <a:solidFill>
                  <a:schemeClr val="bg2">
                    <a:lumMod val="50000"/>
                  </a:schemeClr>
                </a:solidFill>
                <a:latin typeface="+mn-lt"/>
              </a:rPr>
            </a:br>
            <a:r>
              <a:rPr lang="en-US" sz="2400" dirty="0">
                <a:solidFill>
                  <a:schemeClr val="bg2">
                    <a:lumMod val="50000"/>
                  </a:schemeClr>
                </a:solidFill>
                <a:latin typeface="+mn-lt"/>
              </a:rPr>
              <a:t>etc.</a:t>
            </a:r>
            <a:br>
              <a:rPr lang="en-US" dirty="0">
                <a:latin typeface="+mn-lt"/>
              </a:rPr>
            </a:br>
            <a:br>
              <a:rPr lang="en-US" dirty="0">
                <a:latin typeface="+mn-lt"/>
              </a:rPr>
            </a:br>
            <a:br>
              <a:rPr lang="en-US" dirty="0">
                <a:latin typeface="+mn-lt"/>
              </a:rPr>
            </a:br>
            <a:endParaRPr lang="en-US" dirty="0">
              <a:latin typeface="+mn-lt"/>
            </a:endParaRPr>
          </a:p>
        </p:txBody>
      </p:sp>
      <p:pic>
        <p:nvPicPr>
          <p:cNvPr id="5" name="Online Image Placeholder 9">
            <a:hlinkClick r:id="rId2"/>
            <a:extLst>
              <a:ext uri="{FF2B5EF4-FFF2-40B4-BE49-F238E27FC236}">
                <a16:creationId xmlns:a16="http://schemas.microsoft.com/office/drawing/2014/main" id="{78F7FA9D-EAE5-423F-A9D8-DAA1E04A037D}"/>
              </a:ext>
            </a:extLst>
          </p:cNvPr>
          <p:cNvPicPr>
            <a:picLocks noChangeAspect="1"/>
          </p:cNvPicPr>
          <p:nvPr/>
        </p:nvPicPr>
        <p:blipFill>
          <a:blip r:embed="rId3"/>
          <a:stretch>
            <a:fillRect/>
          </a:stretch>
        </p:blipFill>
        <p:spPr bwMode="gray">
          <a:xfrm>
            <a:off x="6218666" y="1293587"/>
            <a:ext cx="6217809" cy="4905090"/>
          </a:xfrm>
          <a:prstGeom prst="rect">
            <a:avLst/>
          </a:prstGeom>
          <a:blipFill>
            <a:blip r:embed="rId4"/>
            <a:stretch>
              <a:fillRect/>
            </a:stretch>
          </a:blipFill>
        </p:spPr>
      </p:pic>
      <p:pic>
        <p:nvPicPr>
          <p:cNvPr id="6" name="Picture 5">
            <a:extLst>
              <a:ext uri="{FF2B5EF4-FFF2-40B4-BE49-F238E27FC236}">
                <a16:creationId xmlns:a16="http://schemas.microsoft.com/office/drawing/2014/main" id="{4284BA4A-AF8C-45C9-B94A-C6D865C1E892}"/>
              </a:ext>
            </a:extLst>
          </p:cNvPr>
          <p:cNvPicPr>
            <a:picLocks noChangeAspect="1"/>
          </p:cNvPicPr>
          <p:nvPr/>
        </p:nvPicPr>
        <p:blipFill rotWithShape="1">
          <a:blip r:embed="rId5"/>
          <a:srcRect r="16790" b="5705"/>
          <a:stretch/>
        </p:blipFill>
        <p:spPr>
          <a:xfrm>
            <a:off x="6655754" y="1648607"/>
            <a:ext cx="5780721" cy="4147631"/>
          </a:xfrm>
          <a:prstGeom prst="rect">
            <a:avLst/>
          </a:prstGeom>
        </p:spPr>
      </p:pic>
      <p:sp>
        <p:nvSpPr>
          <p:cNvPr id="7" name="Title 4">
            <a:extLst>
              <a:ext uri="{FF2B5EF4-FFF2-40B4-BE49-F238E27FC236}">
                <a16:creationId xmlns:a16="http://schemas.microsoft.com/office/drawing/2014/main" id="{E9C9B6C9-6B07-492D-AA21-32177BE2C177}"/>
              </a:ext>
            </a:extLst>
          </p:cNvPr>
          <p:cNvSpPr txBox="1">
            <a:spLocks/>
          </p:cNvSpPr>
          <p:nvPr/>
        </p:nvSpPr>
        <p:spPr>
          <a:xfrm>
            <a:off x="269239" y="289511"/>
            <a:ext cx="12294101" cy="899665"/>
          </a:xfrm>
          <a:prstGeom prst="rect">
            <a:avLst/>
          </a:prstGeom>
        </p:spPr>
        <p:txBody>
          <a:bodyPr vert="horz" wrap="square" lIns="146304" tIns="91440" rIns="146304" bIns="91440" rtlCol="0" anchor="t">
            <a:noAutofit/>
          </a:bodyPr>
          <a:lst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defTabSz="1088078">
              <a:lnSpc>
                <a:spcPct val="100000"/>
              </a:lnSpc>
              <a:spcBef>
                <a:spcPts val="0"/>
              </a:spcBef>
              <a:defRPr/>
            </a:pPr>
            <a:r>
              <a:rPr lang="it-IT" sz="4800" dirty="0">
                <a:latin typeface="Segoe UI Light" panose="020B0502040204020203" pitchFamily="34" charset="0"/>
                <a:cs typeface="Segoe UI Light" panose="020B0502040204020203" pitchFamily="34" charset="0"/>
              </a:rPr>
              <a:t>Azure Search</a:t>
            </a:r>
            <a:endParaRPr kumimoji="0" lang="en-US" sz="4800" b="0" i="0" u="none" strike="noStrike" kern="0" cap="none" spc="-100" normalizeH="0" baseline="0" noProof="0" dirty="0">
              <a:ln w="3175">
                <a:noFill/>
              </a:ln>
              <a:solidFill>
                <a:srgbClr val="0078D7"/>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0461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009DCB-C951-4499-8EF3-C54DBD354670}"/>
              </a:ext>
            </a:extLst>
          </p:cNvPr>
          <p:cNvPicPr>
            <a:picLocks noChangeAspect="1"/>
          </p:cNvPicPr>
          <p:nvPr/>
        </p:nvPicPr>
        <p:blipFill>
          <a:blip r:embed="rId2"/>
          <a:stretch>
            <a:fillRect/>
          </a:stretch>
        </p:blipFill>
        <p:spPr>
          <a:xfrm>
            <a:off x="2225997" y="643355"/>
            <a:ext cx="7546904" cy="5788682"/>
          </a:xfrm>
          <a:prstGeom prst="rect">
            <a:avLst/>
          </a:prstGeom>
        </p:spPr>
      </p:pic>
    </p:spTree>
    <p:extLst>
      <p:ext uri="{BB962C8B-B14F-4D97-AF65-F5344CB8AC3E}">
        <p14:creationId xmlns:p14="http://schemas.microsoft.com/office/powerpoint/2010/main" val="238256979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9029DBF6-6533-410A-899E-14F6B997A322}"/>
                  </a:ext>
                </a:extLst>
              </p14:cNvPr>
              <p14:cNvContentPartPr/>
              <p14:nvPr/>
            </p14:nvContentPartPr>
            <p14:xfrm>
              <a:off x="11277600" y="6096000"/>
              <a:ext cx="45719" cy="69923"/>
            </p14:xfrm>
          </p:contentPart>
        </mc:Choice>
        <mc:Fallback xmlns="">
          <p:pic>
            <p:nvPicPr>
              <p:cNvPr id="28" name="Ink 27">
                <a:extLst>
                  <a:ext uri="{FF2B5EF4-FFF2-40B4-BE49-F238E27FC236}">
                    <a16:creationId xmlns:a16="http://schemas.microsoft.com/office/drawing/2014/main" id="{9029DBF6-6533-410A-899E-14F6B997A322}"/>
                  </a:ext>
                </a:extLst>
              </p:cNvPr>
              <p:cNvPicPr/>
              <p:nvPr/>
            </p:nvPicPr>
            <p:blipFill>
              <a:blip r:embed="rId4"/>
              <a:stretch>
                <a:fillRect/>
              </a:stretch>
            </p:blipFill>
            <p:spPr>
              <a:xfrm>
                <a:off x="11267485" y="6086702"/>
                <a:ext cx="65544" cy="88148"/>
              </a:xfrm>
              <a:prstGeom prst="rect">
                <a:avLst/>
              </a:prstGeom>
            </p:spPr>
          </p:pic>
        </mc:Fallback>
      </mc:AlternateContent>
      <p:grpSp>
        <p:nvGrpSpPr>
          <p:cNvPr id="79" name="Group 78">
            <a:extLst>
              <a:ext uri="{FF2B5EF4-FFF2-40B4-BE49-F238E27FC236}">
                <a16:creationId xmlns:a16="http://schemas.microsoft.com/office/drawing/2014/main" id="{3FE6CE80-0588-4E09-AF4E-BF7073C0C6DD}"/>
              </a:ext>
            </a:extLst>
          </p:cNvPr>
          <p:cNvGrpSpPr/>
          <p:nvPr/>
        </p:nvGrpSpPr>
        <p:grpSpPr>
          <a:xfrm>
            <a:off x="1926220" y="1977066"/>
            <a:ext cx="1451936" cy="1451934"/>
            <a:chOff x="2516505" y="2368868"/>
            <a:chExt cx="2657475" cy="2657475"/>
          </a:xfrm>
        </p:grpSpPr>
        <p:sp>
          <p:nvSpPr>
            <p:cNvPr id="15" name="Freeform: Shape 14">
              <a:extLst>
                <a:ext uri="{FF2B5EF4-FFF2-40B4-BE49-F238E27FC236}">
                  <a16:creationId xmlns:a16="http://schemas.microsoft.com/office/drawing/2014/main" id="{A4B34E13-8BDD-443A-8909-D397364914A3}"/>
                </a:ext>
              </a:extLst>
            </p:cNvPr>
            <p:cNvSpPr/>
            <p:nvPr/>
          </p:nvSpPr>
          <p:spPr>
            <a:xfrm>
              <a:off x="2516505" y="2368868"/>
              <a:ext cx="2657475" cy="2657475"/>
            </a:xfrm>
            <a:custGeom>
              <a:avLst/>
              <a:gdLst>
                <a:gd name="connsiteX0" fmla="*/ 2643188 w 2657475"/>
                <a:gd name="connsiteY0" fmla="*/ 1328738 h 2657475"/>
                <a:gd name="connsiteX1" fmla="*/ 1328738 w 2657475"/>
                <a:gd name="connsiteY1" fmla="*/ 2643188 h 2657475"/>
                <a:gd name="connsiteX2" fmla="*/ 14288 w 2657475"/>
                <a:gd name="connsiteY2" fmla="*/ 1328738 h 2657475"/>
                <a:gd name="connsiteX3" fmla="*/ 1328738 w 2657475"/>
                <a:gd name="connsiteY3" fmla="*/ 14288 h 2657475"/>
                <a:gd name="connsiteX4" fmla="*/ 2643188 w 2657475"/>
                <a:gd name="connsiteY4" fmla="*/ 1328738 h 265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75" h="2657475">
                  <a:moveTo>
                    <a:pt x="2643188" y="1328738"/>
                  </a:moveTo>
                  <a:cubicBezTo>
                    <a:pt x="2643188" y="2054688"/>
                    <a:pt x="2054688" y="2643188"/>
                    <a:pt x="1328738" y="2643188"/>
                  </a:cubicBezTo>
                  <a:cubicBezTo>
                    <a:pt x="602787" y="2643188"/>
                    <a:pt x="14288" y="2054688"/>
                    <a:pt x="14288" y="1328738"/>
                  </a:cubicBezTo>
                  <a:cubicBezTo>
                    <a:pt x="14288" y="602787"/>
                    <a:pt x="602787" y="14288"/>
                    <a:pt x="1328738" y="14288"/>
                  </a:cubicBezTo>
                  <a:cubicBezTo>
                    <a:pt x="2054688" y="14288"/>
                    <a:pt x="2643188" y="602787"/>
                    <a:pt x="2643188" y="1328738"/>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TextBox 75">
              <a:extLst>
                <a:ext uri="{FF2B5EF4-FFF2-40B4-BE49-F238E27FC236}">
                  <a16:creationId xmlns:a16="http://schemas.microsoft.com/office/drawing/2014/main" id="{CD023C41-BB48-4CA9-AAAB-4BD4286EF826}"/>
                </a:ext>
              </a:extLst>
            </p:cNvPr>
            <p:cNvSpPr txBox="1"/>
            <p:nvPr/>
          </p:nvSpPr>
          <p:spPr>
            <a:xfrm>
              <a:off x="3172621" y="3387332"/>
              <a:ext cx="1345241" cy="646332"/>
            </a:xfrm>
            <a:prstGeom prst="rect">
              <a:avLst/>
            </a:prstGeom>
            <a:noFill/>
          </p:spPr>
          <p:txBody>
            <a:bodyPr wrap="none" rtlCol="0">
              <a:normAutofit fontScale="5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Ingest</a:t>
              </a:r>
            </a:p>
          </p:txBody>
        </p:sp>
      </p:grpSp>
      <p:grpSp>
        <p:nvGrpSpPr>
          <p:cNvPr id="80" name="Group 79">
            <a:extLst>
              <a:ext uri="{FF2B5EF4-FFF2-40B4-BE49-F238E27FC236}">
                <a16:creationId xmlns:a16="http://schemas.microsoft.com/office/drawing/2014/main" id="{FE5E1F99-9FCB-4FC2-86DD-AEB11A18DD9D}"/>
              </a:ext>
            </a:extLst>
          </p:cNvPr>
          <p:cNvGrpSpPr/>
          <p:nvPr/>
        </p:nvGrpSpPr>
        <p:grpSpPr>
          <a:xfrm>
            <a:off x="5374725" y="1965473"/>
            <a:ext cx="1451936" cy="1451934"/>
            <a:chOff x="4766310" y="2368868"/>
            <a:chExt cx="2657475" cy="2657475"/>
          </a:xfrm>
        </p:grpSpPr>
        <p:sp>
          <p:nvSpPr>
            <p:cNvPr id="16" name="Freeform: Shape 15">
              <a:extLst>
                <a:ext uri="{FF2B5EF4-FFF2-40B4-BE49-F238E27FC236}">
                  <a16:creationId xmlns:a16="http://schemas.microsoft.com/office/drawing/2014/main" id="{F6F50A4E-2A69-4501-AB07-4923EBA31A85}"/>
                </a:ext>
              </a:extLst>
            </p:cNvPr>
            <p:cNvSpPr/>
            <p:nvPr/>
          </p:nvSpPr>
          <p:spPr>
            <a:xfrm>
              <a:off x="4766310" y="2368868"/>
              <a:ext cx="2657475" cy="2657475"/>
            </a:xfrm>
            <a:custGeom>
              <a:avLst/>
              <a:gdLst>
                <a:gd name="connsiteX0" fmla="*/ 2643188 w 2657475"/>
                <a:gd name="connsiteY0" fmla="*/ 1328738 h 2657475"/>
                <a:gd name="connsiteX1" fmla="*/ 1328738 w 2657475"/>
                <a:gd name="connsiteY1" fmla="*/ 2643188 h 2657475"/>
                <a:gd name="connsiteX2" fmla="*/ 14288 w 2657475"/>
                <a:gd name="connsiteY2" fmla="*/ 1328738 h 2657475"/>
                <a:gd name="connsiteX3" fmla="*/ 1328738 w 2657475"/>
                <a:gd name="connsiteY3" fmla="*/ 14288 h 2657475"/>
                <a:gd name="connsiteX4" fmla="*/ 2643188 w 2657475"/>
                <a:gd name="connsiteY4" fmla="*/ 1328738 h 265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75" h="2657475">
                  <a:moveTo>
                    <a:pt x="2643188" y="1328738"/>
                  </a:moveTo>
                  <a:cubicBezTo>
                    <a:pt x="2643188" y="2054688"/>
                    <a:pt x="2054688" y="2643188"/>
                    <a:pt x="1328738" y="2643188"/>
                  </a:cubicBezTo>
                  <a:cubicBezTo>
                    <a:pt x="602787" y="2643188"/>
                    <a:pt x="14288" y="2054688"/>
                    <a:pt x="14288" y="1328738"/>
                  </a:cubicBezTo>
                  <a:cubicBezTo>
                    <a:pt x="14288" y="602787"/>
                    <a:pt x="602787" y="14288"/>
                    <a:pt x="1328738" y="14288"/>
                  </a:cubicBezTo>
                  <a:cubicBezTo>
                    <a:pt x="2054688" y="14288"/>
                    <a:pt x="2643188" y="602787"/>
                    <a:pt x="2643188" y="1328738"/>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TextBox 76">
              <a:extLst>
                <a:ext uri="{FF2B5EF4-FFF2-40B4-BE49-F238E27FC236}">
                  <a16:creationId xmlns:a16="http://schemas.microsoft.com/office/drawing/2014/main" id="{BAB8DAED-C785-4C1E-8F51-CD90406479F5}"/>
                </a:ext>
              </a:extLst>
            </p:cNvPr>
            <p:cNvSpPr txBox="1"/>
            <p:nvPr/>
          </p:nvSpPr>
          <p:spPr>
            <a:xfrm>
              <a:off x="5408162" y="3443913"/>
              <a:ext cx="1361269" cy="646332"/>
            </a:xfrm>
            <a:prstGeom prst="rect">
              <a:avLst/>
            </a:prstGeom>
            <a:noFill/>
          </p:spPr>
          <p:txBody>
            <a:bodyPr wrap="none" rtlCol="0">
              <a:normAutofit fontScale="5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Enrich</a:t>
              </a:r>
            </a:p>
          </p:txBody>
        </p:sp>
      </p:grpSp>
      <p:grpSp>
        <p:nvGrpSpPr>
          <p:cNvPr id="81" name="Group 80">
            <a:extLst>
              <a:ext uri="{FF2B5EF4-FFF2-40B4-BE49-F238E27FC236}">
                <a16:creationId xmlns:a16="http://schemas.microsoft.com/office/drawing/2014/main" id="{04963AC3-1879-473D-BA55-9EB9F3559D1F}"/>
              </a:ext>
            </a:extLst>
          </p:cNvPr>
          <p:cNvGrpSpPr/>
          <p:nvPr/>
        </p:nvGrpSpPr>
        <p:grpSpPr>
          <a:xfrm>
            <a:off x="8570364" y="1959788"/>
            <a:ext cx="1451936" cy="1451934"/>
            <a:chOff x="7016115" y="2368868"/>
            <a:chExt cx="2657475" cy="2657475"/>
          </a:xfrm>
        </p:grpSpPr>
        <p:sp>
          <p:nvSpPr>
            <p:cNvPr id="18" name="Freeform: Shape 17">
              <a:extLst>
                <a:ext uri="{FF2B5EF4-FFF2-40B4-BE49-F238E27FC236}">
                  <a16:creationId xmlns:a16="http://schemas.microsoft.com/office/drawing/2014/main" id="{DCA8E209-D2F1-4B83-B8BA-30119721BE3B}"/>
                </a:ext>
              </a:extLst>
            </p:cNvPr>
            <p:cNvSpPr/>
            <p:nvPr/>
          </p:nvSpPr>
          <p:spPr>
            <a:xfrm>
              <a:off x="7016115" y="2368868"/>
              <a:ext cx="2657475" cy="2657475"/>
            </a:xfrm>
            <a:custGeom>
              <a:avLst/>
              <a:gdLst>
                <a:gd name="connsiteX0" fmla="*/ 2643187 w 2657475"/>
                <a:gd name="connsiteY0" fmla="*/ 1328738 h 2657475"/>
                <a:gd name="connsiteX1" fmla="*/ 1328737 w 2657475"/>
                <a:gd name="connsiteY1" fmla="*/ 2643188 h 2657475"/>
                <a:gd name="connsiteX2" fmla="*/ 14287 w 2657475"/>
                <a:gd name="connsiteY2" fmla="*/ 1328738 h 2657475"/>
                <a:gd name="connsiteX3" fmla="*/ 1328737 w 2657475"/>
                <a:gd name="connsiteY3" fmla="*/ 14288 h 2657475"/>
                <a:gd name="connsiteX4" fmla="*/ 2643187 w 2657475"/>
                <a:gd name="connsiteY4" fmla="*/ 1328738 h 2657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7475" h="2657475">
                  <a:moveTo>
                    <a:pt x="2643187" y="1328738"/>
                  </a:moveTo>
                  <a:cubicBezTo>
                    <a:pt x="2643187" y="2054688"/>
                    <a:pt x="2054688" y="2643188"/>
                    <a:pt x="1328737" y="2643188"/>
                  </a:cubicBezTo>
                  <a:cubicBezTo>
                    <a:pt x="602787" y="2643188"/>
                    <a:pt x="14287" y="2054688"/>
                    <a:pt x="14287" y="1328738"/>
                  </a:cubicBezTo>
                  <a:cubicBezTo>
                    <a:pt x="14287" y="602787"/>
                    <a:pt x="602787" y="14288"/>
                    <a:pt x="1328737" y="14288"/>
                  </a:cubicBezTo>
                  <a:cubicBezTo>
                    <a:pt x="2054688" y="14288"/>
                    <a:pt x="2643187" y="602787"/>
                    <a:pt x="2643187" y="1328738"/>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544BDFF0-BA62-450C-B8FB-7C08E19DC6BE}"/>
                </a:ext>
              </a:extLst>
            </p:cNvPr>
            <p:cNvSpPr txBox="1"/>
            <p:nvPr/>
          </p:nvSpPr>
          <p:spPr>
            <a:xfrm>
              <a:off x="7587921" y="3387332"/>
              <a:ext cx="1597297" cy="646332"/>
            </a:xfrm>
            <a:prstGeom prst="rect">
              <a:avLst/>
            </a:prstGeom>
            <a:noFill/>
          </p:spPr>
          <p:txBody>
            <a:bodyPr wrap="none" rtlCol="0">
              <a:normAutofit fontScale="5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Explore</a:t>
              </a:r>
            </a:p>
          </p:txBody>
        </p:sp>
      </p:grpSp>
      <p:grpSp>
        <p:nvGrpSpPr>
          <p:cNvPr id="19" name="Group 18">
            <a:extLst>
              <a:ext uri="{FF2B5EF4-FFF2-40B4-BE49-F238E27FC236}">
                <a16:creationId xmlns:a16="http://schemas.microsoft.com/office/drawing/2014/main" id="{361E8F8A-7AF7-4ACD-BA91-A2ED87ACE836}"/>
              </a:ext>
            </a:extLst>
          </p:cNvPr>
          <p:cNvGrpSpPr/>
          <p:nvPr/>
        </p:nvGrpSpPr>
        <p:grpSpPr>
          <a:xfrm>
            <a:off x="2125815" y="4243323"/>
            <a:ext cx="1052514" cy="775294"/>
            <a:chOff x="5657850" y="3110865"/>
            <a:chExt cx="871538" cy="641985"/>
          </a:xfrm>
        </p:grpSpPr>
        <p:sp>
          <p:nvSpPr>
            <p:cNvPr id="20" name="Freeform: Shape 19">
              <a:extLst>
                <a:ext uri="{FF2B5EF4-FFF2-40B4-BE49-F238E27FC236}">
                  <a16:creationId xmlns:a16="http://schemas.microsoft.com/office/drawing/2014/main" id="{88A3C250-D166-4186-BDA4-00F889F1C9D1}"/>
                </a:ext>
              </a:extLst>
            </p:cNvPr>
            <p:cNvSpPr/>
            <p:nvPr/>
          </p:nvSpPr>
          <p:spPr>
            <a:xfrm>
              <a:off x="5723573" y="3110865"/>
              <a:ext cx="28575" cy="180975"/>
            </a:xfrm>
            <a:custGeom>
              <a:avLst/>
              <a:gdLst>
                <a:gd name="connsiteX0" fmla="*/ 14287 w 28575"/>
                <a:gd name="connsiteY0" fmla="*/ 14288 h 180975"/>
                <a:gd name="connsiteX1" fmla="*/ 14287 w 28575"/>
                <a:gd name="connsiteY1" fmla="*/ 168593 h 180975"/>
              </a:gdLst>
              <a:ahLst/>
              <a:cxnLst>
                <a:cxn ang="0">
                  <a:pos x="connsiteX0" y="connsiteY0"/>
                </a:cxn>
                <a:cxn ang="0">
                  <a:pos x="connsiteX1" y="connsiteY1"/>
                </a:cxn>
              </a:cxnLst>
              <a:rect l="l" t="t" r="r" b="b"/>
              <a:pathLst>
                <a:path w="28575" h="180975">
                  <a:moveTo>
                    <a:pt x="14287" y="14288"/>
                  </a:moveTo>
                  <a:lnTo>
                    <a:pt x="14287" y="168593"/>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F54C4830-3AE2-4089-B6A6-E3BF5BB74FDC}"/>
                </a:ext>
              </a:extLst>
            </p:cNvPr>
            <p:cNvSpPr/>
            <p:nvPr/>
          </p:nvSpPr>
          <p:spPr>
            <a:xfrm>
              <a:off x="5951220" y="3110865"/>
              <a:ext cx="28575" cy="180975"/>
            </a:xfrm>
            <a:custGeom>
              <a:avLst/>
              <a:gdLst>
                <a:gd name="connsiteX0" fmla="*/ 14287 w 28575"/>
                <a:gd name="connsiteY0" fmla="*/ 14288 h 180975"/>
                <a:gd name="connsiteX1" fmla="*/ 14287 w 28575"/>
                <a:gd name="connsiteY1" fmla="*/ 168593 h 180975"/>
              </a:gdLst>
              <a:ahLst/>
              <a:cxnLst>
                <a:cxn ang="0">
                  <a:pos x="connsiteX0" y="connsiteY0"/>
                </a:cxn>
                <a:cxn ang="0">
                  <a:pos x="connsiteX1" y="connsiteY1"/>
                </a:cxn>
              </a:cxnLst>
              <a:rect l="l" t="t" r="r" b="b"/>
              <a:pathLst>
                <a:path w="28575" h="180975">
                  <a:moveTo>
                    <a:pt x="14287" y="14288"/>
                  </a:moveTo>
                  <a:lnTo>
                    <a:pt x="14287" y="168593"/>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777B82C8-A4DD-42E9-899E-B755FD0A186A}"/>
                </a:ext>
              </a:extLst>
            </p:cNvPr>
            <p:cNvSpPr/>
            <p:nvPr/>
          </p:nvSpPr>
          <p:spPr>
            <a:xfrm>
              <a:off x="5788343" y="311086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7"/>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7"/>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22">
              <a:extLst>
                <a:ext uri="{FF2B5EF4-FFF2-40B4-BE49-F238E27FC236}">
                  <a16:creationId xmlns:a16="http://schemas.microsoft.com/office/drawing/2014/main" id="{C5C27F6F-1FF1-4418-A1B0-01559C510C70}"/>
                </a:ext>
              </a:extLst>
            </p:cNvPr>
            <p:cNvSpPr/>
            <p:nvPr/>
          </p:nvSpPr>
          <p:spPr>
            <a:xfrm>
              <a:off x="6178868" y="3110865"/>
              <a:ext cx="28575" cy="180975"/>
            </a:xfrm>
            <a:custGeom>
              <a:avLst/>
              <a:gdLst>
                <a:gd name="connsiteX0" fmla="*/ 14288 w 28575"/>
                <a:gd name="connsiteY0" fmla="*/ 14288 h 180975"/>
                <a:gd name="connsiteX1" fmla="*/ 14288 w 28575"/>
                <a:gd name="connsiteY1" fmla="*/ 168593 h 180975"/>
              </a:gdLst>
              <a:ahLst/>
              <a:cxnLst>
                <a:cxn ang="0">
                  <a:pos x="connsiteX0" y="connsiteY0"/>
                </a:cxn>
                <a:cxn ang="0">
                  <a:pos x="connsiteX1" y="connsiteY1"/>
                </a:cxn>
              </a:cxnLst>
              <a:rect l="l" t="t" r="r" b="b"/>
              <a:pathLst>
                <a:path w="28575" h="180975">
                  <a:moveTo>
                    <a:pt x="14288" y="14288"/>
                  </a:moveTo>
                  <a:lnTo>
                    <a:pt x="14288" y="168593"/>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E47F14E3-0826-4A45-BAB4-71312D055933}"/>
                </a:ext>
              </a:extLst>
            </p:cNvPr>
            <p:cNvSpPr/>
            <p:nvPr/>
          </p:nvSpPr>
          <p:spPr>
            <a:xfrm>
              <a:off x="6015990" y="311086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7"/>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7"/>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Freeform: Shape 24">
              <a:extLst>
                <a:ext uri="{FF2B5EF4-FFF2-40B4-BE49-F238E27FC236}">
                  <a16:creationId xmlns:a16="http://schemas.microsoft.com/office/drawing/2014/main" id="{5C4E745F-9C26-475D-AD70-AF1B105DC89A}"/>
                </a:ext>
              </a:extLst>
            </p:cNvPr>
            <p:cNvSpPr/>
            <p:nvPr/>
          </p:nvSpPr>
          <p:spPr>
            <a:xfrm>
              <a:off x="6406515" y="3110865"/>
              <a:ext cx="28575" cy="180975"/>
            </a:xfrm>
            <a:custGeom>
              <a:avLst/>
              <a:gdLst>
                <a:gd name="connsiteX0" fmla="*/ 14287 w 28575"/>
                <a:gd name="connsiteY0" fmla="*/ 14288 h 180975"/>
                <a:gd name="connsiteX1" fmla="*/ 14287 w 28575"/>
                <a:gd name="connsiteY1" fmla="*/ 168593 h 180975"/>
              </a:gdLst>
              <a:ahLst/>
              <a:cxnLst>
                <a:cxn ang="0">
                  <a:pos x="connsiteX0" y="connsiteY0"/>
                </a:cxn>
                <a:cxn ang="0">
                  <a:pos x="connsiteX1" y="connsiteY1"/>
                </a:cxn>
              </a:cxnLst>
              <a:rect l="l" t="t" r="r" b="b"/>
              <a:pathLst>
                <a:path w="28575" h="180975">
                  <a:moveTo>
                    <a:pt x="14287" y="14288"/>
                  </a:moveTo>
                  <a:lnTo>
                    <a:pt x="14287" y="168593"/>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73080A8C-1418-4118-BCCF-25EDD9952EF9}"/>
                </a:ext>
              </a:extLst>
            </p:cNvPr>
            <p:cNvSpPr/>
            <p:nvPr/>
          </p:nvSpPr>
          <p:spPr>
            <a:xfrm>
              <a:off x="6243638" y="311086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3 w 123825"/>
                <a:gd name="connsiteY6" fmla="*/ 43815 h 180975"/>
                <a:gd name="connsiteX7" fmla="*/ 111443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7"/>
                    <a:pt x="14288" y="139065"/>
                  </a:cubicBezTo>
                  <a:lnTo>
                    <a:pt x="14288" y="43815"/>
                  </a:lnTo>
                  <a:cubicBezTo>
                    <a:pt x="14288" y="27622"/>
                    <a:pt x="27622" y="14288"/>
                    <a:pt x="43815" y="14288"/>
                  </a:cubicBezTo>
                  <a:lnTo>
                    <a:pt x="81915" y="14288"/>
                  </a:lnTo>
                  <a:cubicBezTo>
                    <a:pt x="98107" y="14288"/>
                    <a:pt x="111443" y="27622"/>
                    <a:pt x="111443" y="43815"/>
                  </a:cubicBezTo>
                  <a:lnTo>
                    <a:pt x="111443" y="139065"/>
                  </a:lnTo>
                  <a:cubicBezTo>
                    <a:pt x="111443" y="155257"/>
                    <a:pt x="98107" y="168592"/>
                    <a:pt x="81915" y="168592"/>
                  </a:cubicBezTo>
                  <a:close/>
                </a:path>
              </a:pathLst>
            </a:custGeom>
            <a:noFill/>
            <a:ln w="19050" cap="rnd">
              <a:solidFill>
                <a:srgbClr val="00BC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26">
              <a:extLst>
                <a:ext uri="{FF2B5EF4-FFF2-40B4-BE49-F238E27FC236}">
                  <a16:creationId xmlns:a16="http://schemas.microsoft.com/office/drawing/2014/main" id="{887B0DCE-7B3E-4A5F-82BC-569770EF10BC}"/>
                </a:ext>
              </a:extLst>
            </p:cNvPr>
            <p:cNvSpPr/>
            <p:nvPr/>
          </p:nvSpPr>
          <p:spPr>
            <a:xfrm>
              <a:off x="5885498" y="3340418"/>
              <a:ext cx="28575" cy="180975"/>
            </a:xfrm>
            <a:custGeom>
              <a:avLst/>
              <a:gdLst>
                <a:gd name="connsiteX0" fmla="*/ 14287 w 28575"/>
                <a:gd name="connsiteY0" fmla="*/ 14287 h 180975"/>
                <a:gd name="connsiteX1" fmla="*/ 14287 w 28575"/>
                <a:gd name="connsiteY1" fmla="*/ 169545 h 180975"/>
              </a:gdLst>
              <a:ahLst/>
              <a:cxnLst>
                <a:cxn ang="0">
                  <a:pos x="connsiteX0" y="connsiteY0"/>
                </a:cxn>
                <a:cxn ang="0">
                  <a:pos x="connsiteX1" y="connsiteY1"/>
                </a:cxn>
              </a:cxnLst>
              <a:rect l="l" t="t" r="r" b="b"/>
              <a:pathLst>
                <a:path w="28575" h="180975">
                  <a:moveTo>
                    <a:pt x="14287" y="14287"/>
                  </a:moveTo>
                  <a:lnTo>
                    <a:pt x="14287"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Freeform: Shape 28">
              <a:extLst>
                <a:ext uri="{FF2B5EF4-FFF2-40B4-BE49-F238E27FC236}">
                  <a16:creationId xmlns:a16="http://schemas.microsoft.com/office/drawing/2014/main" id="{62A758DF-D964-4365-8570-FB6CD3FD801A}"/>
                </a:ext>
              </a:extLst>
            </p:cNvPr>
            <p:cNvSpPr/>
            <p:nvPr/>
          </p:nvSpPr>
          <p:spPr>
            <a:xfrm>
              <a:off x="5722620" y="3341370"/>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3 w 123825"/>
                <a:gd name="connsiteY6" fmla="*/ 43815 h 180975"/>
                <a:gd name="connsiteX7" fmla="*/ 111443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3" y="168592"/>
                    <a:pt x="14288" y="155258"/>
                    <a:pt x="14288" y="139065"/>
                  </a:cubicBezTo>
                  <a:lnTo>
                    <a:pt x="14288" y="43815"/>
                  </a:lnTo>
                  <a:cubicBezTo>
                    <a:pt x="14288" y="27622"/>
                    <a:pt x="27623" y="14288"/>
                    <a:pt x="43815" y="14288"/>
                  </a:cubicBezTo>
                  <a:lnTo>
                    <a:pt x="81915" y="14288"/>
                  </a:lnTo>
                  <a:cubicBezTo>
                    <a:pt x="98108" y="14288"/>
                    <a:pt x="111443" y="27622"/>
                    <a:pt x="111443" y="43815"/>
                  </a:cubicBezTo>
                  <a:lnTo>
                    <a:pt x="111443" y="139065"/>
                  </a:lnTo>
                  <a:cubicBezTo>
                    <a:pt x="111443" y="155258"/>
                    <a:pt x="98108" y="168592"/>
                    <a:pt x="81915" y="168592"/>
                  </a:cubicBezTo>
                  <a:close/>
                </a:path>
              </a:pathLst>
            </a:custGeom>
            <a:noFill/>
            <a:ln w="19050" cap="rnd">
              <a:solidFill>
                <a:srgbClr val="00BC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Freeform: Shape 29">
              <a:extLst>
                <a:ext uri="{FF2B5EF4-FFF2-40B4-BE49-F238E27FC236}">
                  <a16:creationId xmlns:a16="http://schemas.microsoft.com/office/drawing/2014/main" id="{20818772-BC62-43C5-8327-FC1E7C8AC354}"/>
                </a:ext>
              </a:extLst>
            </p:cNvPr>
            <p:cNvSpPr/>
            <p:nvPr/>
          </p:nvSpPr>
          <p:spPr>
            <a:xfrm>
              <a:off x="6113145" y="3340418"/>
              <a:ext cx="28575" cy="180975"/>
            </a:xfrm>
            <a:custGeom>
              <a:avLst/>
              <a:gdLst>
                <a:gd name="connsiteX0" fmla="*/ 14287 w 28575"/>
                <a:gd name="connsiteY0" fmla="*/ 14287 h 180975"/>
                <a:gd name="connsiteX1" fmla="*/ 14287 w 28575"/>
                <a:gd name="connsiteY1" fmla="*/ 169545 h 180975"/>
              </a:gdLst>
              <a:ahLst/>
              <a:cxnLst>
                <a:cxn ang="0">
                  <a:pos x="connsiteX0" y="connsiteY0"/>
                </a:cxn>
                <a:cxn ang="0">
                  <a:pos x="connsiteX1" y="connsiteY1"/>
                </a:cxn>
              </a:cxnLst>
              <a:rect l="l" t="t" r="r" b="b"/>
              <a:pathLst>
                <a:path w="28575" h="180975">
                  <a:moveTo>
                    <a:pt x="14287" y="14287"/>
                  </a:moveTo>
                  <a:lnTo>
                    <a:pt x="14287"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737F47A4-7420-4B6B-BC59-76CAA5FED537}"/>
                </a:ext>
              </a:extLst>
            </p:cNvPr>
            <p:cNvSpPr/>
            <p:nvPr/>
          </p:nvSpPr>
          <p:spPr>
            <a:xfrm>
              <a:off x="5950268" y="3341370"/>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8"/>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8"/>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Freeform: Shape 31">
              <a:extLst>
                <a:ext uri="{FF2B5EF4-FFF2-40B4-BE49-F238E27FC236}">
                  <a16:creationId xmlns:a16="http://schemas.microsoft.com/office/drawing/2014/main" id="{2F3FFF06-8114-46A2-9E35-AC407EC947C5}"/>
                </a:ext>
              </a:extLst>
            </p:cNvPr>
            <p:cNvSpPr/>
            <p:nvPr/>
          </p:nvSpPr>
          <p:spPr>
            <a:xfrm>
              <a:off x="6340793" y="3340418"/>
              <a:ext cx="28575" cy="180975"/>
            </a:xfrm>
            <a:custGeom>
              <a:avLst/>
              <a:gdLst>
                <a:gd name="connsiteX0" fmla="*/ 14288 w 28575"/>
                <a:gd name="connsiteY0" fmla="*/ 14287 h 180975"/>
                <a:gd name="connsiteX1" fmla="*/ 14288 w 28575"/>
                <a:gd name="connsiteY1" fmla="*/ 169545 h 180975"/>
              </a:gdLst>
              <a:ahLst/>
              <a:cxnLst>
                <a:cxn ang="0">
                  <a:pos x="connsiteX0" y="connsiteY0"/>
                </a:cxn>
                <a:cxn ang="0">
                  <a:pos x="connsiteX1" y="connsiteY1"/>
                </a:cxn>
              </a:cxnLst>
              <a:rect l="l" t="t" r="r" b="b"/>
              <a:pathLst>
                <a:path w="28575" h="180975">
                  <a:moveTo>
                    <a:pt x="14288" y="14287"/>
                  </a:moveTo>
                  <a:lnTo>
                    <a:pt x="14288"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251B2A34-2983-4B99-8CA3-450C7605C4C0}"/>
                </a:ext>
              </a:extLst>
            </p:cNvPr>
            <p:cNvSpPr/>
            <p:nvPr/>
          </p:nvSpPr>
          <p:spPr>
            <a:xfrm>
              <a:off x="6177915" y="3341370"/>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8"/>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8"/>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Shape 33">
              <a:extLst>
                <a:ext uri="{FF2B5EF4-FFF2-40B4-BE49-F238E27FC236}">
                  <a16:creationId xmlns:a16="http://schemas.microsoft.com/office/drawing/2014/main" id="{9B5AC84C-FBB0-4396-AC85-43CD5C8BEE64}"/>
                </a:ext>
              </a:extLst>
            </p:cNvPr>
            <p:cNvSpPr/>
            <p:nvPr/>
          </p:nvSpPr>
          <p:spPr>
            <a:xfrm>
              <a:off x="5657850" y="3340418"/>
              <a:ext cx="28575" cy="180975"/>
            </a:xfrm>
            <a:custGeom>
              <a:avLst/>
              <a:gdLst>
                <a:gd name="connsiteX0" fmla="*/ 14288 w 28575"/>
                <a:gd name="connsiteY0" fmla="*/ 14287 h 180975"/>
                <a:gd name="connsiteX1" fmla="*/ 14288 w 28575"/>
                <a:gd name="connsiteY1" fmla="*/ 169545 h 180975"/>
              </a:gdLst>
              <a:ahLst/>
              <a:cxnLst>
                <a:cxn ang="0">
                  <a:pos x="connsiteX0" y="connsiteY0"/>
                </a:cxn>
                <a:cxn ang="0">
                  <a:pos x="connsiteX1" y="connsiteY1"/>
                </a:cxn>
              </a:cxnLst>
              <a:rect l="l" t="t" r="r" b="b"/>
              <a:pathLst>
                <a:path w="28575" h="180975">
                  <a:moveTo>
                    <a:pt x="14288" y="14287"/>
                  </a:moveTo>
                  <a:lnTo>
                    <a:pt x="14288"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B77C3469-CF91-4CCE-BBF9-28AABD9A297A}"/>
                </a:ext>
              </a:extLst>
            </p:cNvPr>
            <p:cNvSpPr/>
            <p:nvPr/>
          </p:nvSpPr>
          <p:spPr>
            <a:xfrm>
              <a:off x="6405563" y="3341370"/>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3 w 123825"/>
                <a:gd name="connsiteY6" fmla="*/ 43815 h 180975"/>
                <a:gd name="connsiteX7" fmla="*/ 111443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3" y="168592"/>
                    <a:pt x="14288" y="155258"/>
                    <a:pt x="14288" y="139065"/>
                  </a:cubicBezTo>
                  <a:lnTo>
                    <a:pt x="14288" y="43815"/>
                  </a:lnTo>
                  <a:cubicBezTo>
                    <a:pt x="14288" y="27622"/>
                    <a:pt x="27623" y="14288"/>
                    <a:pt x="43815" y="14288"/>
                  </a:cubicBezTo>
                  <a:lnTo>
                    <a:pt x="81915" y="14288"/>
                  </a:lnTo>
                  <a:cubicBezTo>
                    <a:pt x="98107" y="14288"/>
                    <a:pt x="111443" y="27622"/>
                    <a:pt x="111443" y="43815"/>
                  </a:cubicBezTo>
                  <a:lnTo>
                    <a:pt x="111443" y="139065"/>
                  </a:lnTo>
                  <a:cubicBezTo>
                    <a:pt x="111443" y="155258"/>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Freeform: Shape 35">
              <a:extLst>
                <a:ext uri="{FF2B5EF4-FFF2-40B4-BE49-F238E27FC236}">
                  <a16:creationId xmlns:a16="http://schemas.microsoft.com/office/drawing/2014/main" id="{55FD5FFE-CDD4-4E60-8E27-60DB5C03F4DD}"/>
                </a:ext>
              </a:extLst>
            </p:cNvPr>
            <p:cNvSpPr/>
            <p:nvPr/>
          </p:nvSpPr>
          <p:spPr>
            <a:xfrm>
              <a:off x="5723573" y="3570923"/>
              <a:ext cx="28575" cy="180975"/>
            </a:xfrm>
            <a:custGeom>
              <a:avLst/>
              <a:gdLst>
                <a:gd name="connsiteX0" fmla="*/ 14287 w 28575"/>
                <a:gd name="connsiteY0" fmla="*/ 14287 h 180975"/>
                <a:gd name="connsiteX1" fmla="*/ 14287 w 28575"/>
                <a:gd name="connsiteY1" fmla="*/ 169545 h 180975"/>
              </a:gdLst>
              <a:ahLst/>
              <a:cxnLst>
                <a:cxn ang="0">
                  <a:pos x="connsiteX0" y="connsiteY0"/>
                </a:cxn>
                <a:cxn ang="0">
                  <a:pos x="connsiteX1" y="connsiteY1"/>
                </a:cxn>
              </a:cxnLst>
              <a:rect l="l" t="t" r="r" b="b"/>
              <a:pathLst>
                <a:path w="28575" h="180975">
                  <a:moveTo>
                    <a:pt x="14287" y="14287"/>
                  </a:moveTo>
                  <a:lnTo>
                    <a:pt x="14287"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2D137B62-4708-4020-B0D5-A92B14A4BCD7}"/>
                </a:ext>
              </a:extLst>
            </p:cNvPr>
            <p:cNvSpPr/>
            <p:nvPr/>
          </p:nvSpPr>
          <p:spPr>
            <a:xfrm>
              <a:off x="5951220" y="3570923"/>
              <a:ext cx="28575" cy="180975"/>
            </a:xfrm>
            <a:custGeom>
              <a:avLst/>
              <a:gdLst>
                <a:gd name="connsiteX0" fmla="*/ 14287 w 28575"/>
                <a:gd name="connsiteY0" fmla="*/ 14287 h 180975"/>
                <a:gd name="connsiteX1" fmla="*/ 14287 w 28575"/>
                <a:gd name="connsiteY1" fmla="*/ 169545 h 180975"/>
              </a:gdLst>
              <a:ahLst/>
              <a:cxnLst>
                <a:cxn ang="0">
                  <a:pos x="connsiteX0" y="connsiteY0"/>
                </a:cxn>
                <a:cxn ang="0">
                  <a:pos x="connsiteX1" y="connsiteY1"/>
                </a:cxn>
              </a:cxnLst>
              <a:rect l="l" t="t" r="r" b="b"/>
              <a:pathLst>
                <a:path w="28575" h="180975">
                  <a:moveTo>
                    <a:pt x="14287" y="14287"/>
                  </a:moveTo>
                  <a:lnTo>
                    <a:pt x="14287"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Freeform: Shape 37">
              <a:extLst>
                <a:ext uri="{FF2B5EF4-FFF2-40B4-BE49-F238E27FC236}">
                  <a16:creationId xmlns:a16="http://schemas.microsoft.com/office/drawing/2014/main" id="{90132D6C-60A3-44FC-A1AF-4B2435C2C805}"/>
                </a:ext>
              </a:extLst>
            </p:cNvPr>
            <p:cNvSpPr/>
            <p:nvPr/>
          </p:nvSpPr>
          <p:spPr>
            <a:xfrm>
              <a:off x="5788343" y="357187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8"/>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8"/>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27B10DB0-FB15-4DB8-9D42-6858481D784F}"/>
                </a:ext>
              </a:extLst>
            </p:cNvPr>
            <p:cNvSpPr/>
            <p:nvPr/>
          </p:nvSpPr>
          <p:spPr>
            <a:xfrm>
              <a:off x="6178868" y="3570923"/>
              <a:ext cx="28575" cy="180975"/>
            </a:xfrm>
            <a:custGeom>
              <a:avLst/>
              <a:gdLst>
                <a:gd name="connsiteX0" fmla="*/ 14288 w 28575"/>
                <a:gd name="connsiteY0" fmla="*/ 14287 h 180975"/>
                <a:gd name="connsiteX1" fmla="*/ 14288 w 28575"/>
                <a:gd name="connsiteY1" fmla="*/ 169545 h 180975"/>
              </a:gdLst>
              <a:ahLst/>
              <a:cxnLst>
                <a:cxn ang="0">
                  <a:pos x="connsiteX0" y="connsiteY0"/>
                </a:cxn>
                <a:cxn ang="0">
                  <a:pos x="connsiteX1" y="connsiteY1"/>
                </a:cxn>
              </a:cxnLst>
              <a:rect l="l" t="t" r="r" b="b"/>
              <a:pathLst>
                <a:path w="28575" h="180975">
                  <a:moveTo>
                    <a:pt x="14288" y="14287"/>
                  </a:moveTo>
                  <a:lnTo>
                    <a:pt x="14288"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2F0B836F-E6F5-471D-906D-B3B4BD49C393}"/>
                </a:ext>
              </a:extLst>
            </p:cNvPr>
            <p:cNvSpPr/>
            <p:nvPr/>
          </p:nvSpPr>
          <p:spPr>
            <a:xfrm>
              <a:off x="6015990" y="357187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2 w 123825"/>
                <a:gd name="connsiteY6" fmla="*/ 43815 h 180975"/>
                <a:gd name="connsiteX7" fmla="*/ 111442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8"/>
                    <a:pt x="14288" y="139065"/>
                  </a:cubicBezTo>
                  <a:lnTo>
                    <a:pt x="14288" y="43815"/>
                  </a:lnTo>
                  <a:cubicBezTo>
                    <a:pt x="14288" y="27622"/>
                    <a:pt x="27622" y="14288"/>
                    <a:pt x="43815" y="14288"/>
                  </a:cubicBezTo>
                  <a:lnTo>
                    <a:pt x="81915" y="14288"/>
                  </a:lnTo>
                  <a:cubicBezTo>
                    <a:pt x="98107" y="14288"/>
                    <a:pt x="111442" y="27622"/>
                    <a:pt x="111442" y="43815"/>
                  </a:cubicBezTo>
                  <a:lnTo>
                    <a:pt x="111442" y="139065"/>
                  </a:lnTo>
                  <a:cubicBezTo>
                    <a:pt x="111442" y="155258"/>
                    <a:pt x="98107" y="168592"/>
                    <a:pt x="81915" y="168592"/>
                  </a:cubicBezTo>
                  <a:close/>
                </a:path>
              </a:pathLst>
            </a:custGeom>
            <a:noFill/>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009A550B-95AF-4BD2-A35C-CD7EAE98F4A0}"/>
                </a:ext>
              </a:extLst>
            </p:cNvPr>
            <p:cNvSpPr/>
            <p:nvPr/>
          </p:nvSpPr>
          <p:spPr>
            <a:xfrm>
              <a:off x="6406515" y="3570923"/>
              <a:ext cx="28575" cy="180975"/>
            </a:xfrm>
            <a:custGeom>
              <a:avLst/>
              <a:gdLst>
                <a:gd name="connsiteX0" fmla="*/ 14287 w 28575"/>
                <a:gd name="connsiteY0" fmla="*/ 14287 h 180975"/>
                <a:gd name="connsiteX1" fmla="*/ 14287 w 28575"/>
                <a:gd name="connsiteY1" fmla="*/ 169545 h 180975"/>
              </a:gdLst>
              <a:ahLst/>
              <a:cxnLst>
                <a:cxn ang="0">
                  <a:pos x="connsiteX0" y="connsiteY0"/>
                </a:cxn>
                <a:cxn ang="0">
                  <a:pos x="connsiteX1" y="connsiteY1"/>
                </a:cxn>
              </a:cxnLst>
              <a:rect l="l" t="t" r="r" b="b"/>
              <a:pathLst>
                <a:path w="28575" h="180975">
                  <a:moveTo>
                    <a:pt x="14287" y="14287"/>
                  </a:moveTo>
                  <a:lnTo>
                    <a:pt x="14287" y="169545"/>
                  </a:lnTo>
                </a:path>
              </a:pathLst>
            </a:custGeom>
            <a:ln w="19050" cap="rnd">
              <a:solidFill>
                <a:srgbClr val="FFFFFF"/>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Freeform: Shape 41">
              <a:extLst>
                <a:ext uri="{FF2B5EF4-FFF2-40B4-BE49-F238E27FC236}">
                  <a16:creationId xmlns:a16="http://schemas.microsoft.com/office/drawing/2014/main" id="{0DC4E94C-8030-484D-9714-AD63E3F85DDC}"/>
                </a:ext>
              </a:extLst>
            </p:cNvPr>
            <p:cNvSpPr/>
            <p:nvPr/>
          </p:nvSpPr>
          <p:spPr>
            <a:xfrm>
              <a:off x="6243638" y="3571875"/>
              <a:ext cx="123825" cy="180975"/>
            </a:xfrm>
            <a:custGeom>
              <a:avLst/>
              <a:gdLst>
                <a:gd name="connsiteX0" fmla="*/ 81915 w 123825"/>
                <a:gd name="connsiteY0" fmla="*/ 168592 h 180975"/>
                <a:gd name="connsiteX1" fmla="*/ 43815 w 123825"/>
                <a:gd name="connsiteY1" fmla="*/ 168592 h 180975"/>
                <a:gd name="connsiteX2" fmla="*/ 14288 w 123825"/>
                <a:gd name="connsiteY2" fmla="*/ 139065 h 180975"/>
                <a:gd name="connsiteX3" fmla="*/ 14288 w 123825"/>
                <a:gd name="connsiteY3" fmla="*/ 43815 h 180975"/>
                <a:gd name="connsiteX4" fmla="*/ 43815 w 123825"/>
                <a:gd name="connsiteY4" fmla="*/ 14288 h 180975"/>
                <a:gd name="connsiteX5" fmla="*/ 81915 w 123825"/>
                <a:gd name="connsiteY5" fmla="*/ 14288 h 180975"/>
                <a:gd name="connsiteX6" fmla="*/ 111443 w 123825"/>
                <a:gd name="connsiteY6" fmla="*/ 43815 h 180975"/>
                <a:gd name="connsiteX7" fmla="*/ 111443 w 123825"/>
                <a:gd name="connsiteY7" fmla="*/ 139065 h 180975"/>
                <a:gd name="connsiteX8" fmla="*/ 81915 w 123825"/>
                <a:gd name="connsiteY8" fmla="*/ 168592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825" h="180975">
                  <a:moveTo>
                    <a:pt x="81915" y="168592"/>
                  </a:moveTo>
                  <a:lnTo>
                    <a:pt x="43815" y="168592"/>
                  </a:lnTo>
                  <a:cubicBezTo>
                    <a:pt x="27622" y="168592"/>
                    <a:pt x="14288" y="155258"/>
                    <a:pt x="14288" y="139065"/>
                  </a:cubicBezTo>
                  <a:lnTo>
                    <a:pt x="14288" y="43815"/>
                  </a:lnTo>
                  <a:cubicBezTo>
                    <a:pt x="14288" y="27622"/>
                    <a:pt x="27622" y="14288"/>
                    <a:pt x="43815" y="14288"/>
                  </a:cubicBezTo>
                  <a:lnTo>
                    <a:pt x="81915" y="14288"/>
                  </a:lnTo>
                  <a:cubicBezTo>
                    <a:pt x="98107" y="14288"/>
                    <a:pt x="111443" y="27622"/>
                    <a:pt x="111443" y="43815"/>
                  </a:cubicBezTo>
                  <a:lnTo>
                    <a:pt x="111443" y="139065"/>
                  </a:lnTo>
                  <a:cubicBezTo>
                    <a:pt x="111443" y="155258"/>
                    <a:pt x="98107" y="168592"/>
                    <a:pt x="81915" y="168592"/>
                  </a:cubicBezTo>
                  <a:close/>
                </a:path>
              </a:pathLst>
            </a:custGeom>
            <a:noFill/>
            <a:ln w="19050" cap="rnd">
              <a:solidFill>
                <a:srgbClr val="00BCF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3" name="TextBox 42">
            <a:extLst>
              <a:ext uri="{FF2B5EF4-FFF2-40B4-BE49-F238E27FC236}">
                <a16:creationId xmlns:a16="http://schemas.microsoft.com/office/drawing/2014/main" id="{B27F3308-0195-4212-83D5-D9F729BC0DE1}"/>
              </a:ext>
            </a:extLst>
          </p:cNvPr>
          <p:cNvSpPr txBox="1"/>
          <p:nvPr/>
        </p:nvSpPr>
        <p:spPr>
          <a:xfrm>
            <a:off x="2120306" y="5064826"/>
            <a:ext cx="101865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Data</a:t>
            </a:r>
            <a:endPar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cxnSp>
        <p:nvCxnSpPr>
          <p:cNvPr id="3" name="Straight Arrow Connector 2">
            <a:extLst>
              <a:ext uri="{FF2B5EF4-FFF2-40B4-BE49-F238E27FC236}">
                <a16:creationId xmlns:a16="http://schemas.microsoft.com/office/drawing/2014/main" id="{50913689-DA97-4976-A35C-8D8148C949E2}"/>
              </a:ext>
            </a:extLst>
          </p:cNvPr>
          <p:cNvCxnSpPr>
            <a:cxnSpLocks/>
          </p:cNvCxnSpPr>
          <p:nvPr/>
        </p:nvCxnSpPr>
        <p:spPr>
          <a:xfrm>
            <a:off x="3378353" y="4653851"/>
            <a:ext cx="1151373"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5" name="Graphic 2">
            <a:extLst>
              <a:ext uri="{FF2B5EF4-FFF2-40B4-BE49-F238E27FC236}">
                <a16:creationId xmlns:a16="http://schemas.microsoft.com/office/drawing/2014/main" id="{B619FB06-A6AA-4FC9-8B50-E0834F308EE2}"/>
              </a:ext>
            </a:extLst>
          </p:cNvPr>
          <p:cNvGrpSpPr/>
          <p:nvPr/>
        </p:nvGrpSpPr>
        <p:grpSpPr>
          <a:xfrm>
            <a:off x="8686990" y="4193584"/>
            <a:ext cx="1318951" cy="888273"/>
            <a:chOff x="5162550" y="2800350"/>
            <a:chExt cx="1866900" cy="1257300"/>
          </a:xfrm>
        </p:grpSpPr>
        <p:sp>
          <p:nvSpPr>
            <p:cNvPr id="46" name="Freeform: Shape 45">
              <a:extLst>
                <a:ext uri="{FF2B5EF4-FFF2-40B4-BE49-F238E27FC236}">
                  <a16:creationId xmlns:a16="http://schemas.microsoft.com/office/drawing/2014/main" id="{500B5091-8D75-46C9-8BA8-48067BE00F05}"/>
                </a:ext>
              </a:extLst>
            </p:cNvPr>
            <p:cNvSpPr/>
            <p:nvPr/>
          </p:nvSpPr>
          <p:spPr>
            <a:xfrm>
              <a:off x="5919311" y="3085624"/>
              <a:ext cx="523875" cy="523875"/>
            </a:xfrm>
            <a:custGeom>
              <a:avLst/>
              <a:gdLst>
                <a:gd name="connsiteX0" fmla="*/ 511016 w 523875"/>
                <a:gd name="connsiteY0" fmla="*/ 266224 h 523875"/>
                <a:gd name="connsiteX1" fmla="*/ 266224 w 523875"/>
                <a:gd name="connsiteY1" fmla="*/ 511016 h 523875"/>
                <a:gd name="connsiteX2" fmla="*/ 21431 w 523875"/>
                <a:gd name="connsiteY2" fmla="*/ 266224 h 523875"/>
                <a:gd name="connsiteX3" fmla="*/ 266224 w 523875"/>
                <a:gd name="connsiteY3" fmla="*/ 21431 h 523875"/>
                <a:gd name="connsiteX4" fmla="*/ 511016 w 523875"/>
                <a:gd name="connsiteY4" fmla="*/ 266224 h 523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5" h="523875">
                  <a:moveTo>
                    <a:pt x="511016" y="266224"/>
                  </a:moveTo>
                  <a:cubicBezTo>
                    <a:pt x="511016" y="401419"/>
                    <a:pt x="401419" y="511016"/>
                    <a:pt x="266224" y="511016"/>
                  </a:cubicBezTo>
                  <a:cubicBezTo>
                    <a:pt x="131029" y="511016"/>
                    <a:pt x="21431" y="401419"/>
                    <a:pt x="21431" y="266224"/>
                  </a:cubicBezTo>
                  <a:cubicBezTo>
                    <a:pt x="21431" y="131029"/>
                    <a:pt x="131029" y="21431"/>
                    <a:pt x="266224" y="21431"/>
                  </a:cubicBezTo>
                  <a:cubicBezTo>
                    <a:pt x="401419" y="21431"/>
                    <a:pt x="511016" y="131029"/>
                    <a:pt x="511016" y="266224"/>
                  </a:cubicBezTo>
                  <a:close/>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C5BA4547-24D0-44F1-B1D5-D73CEF74D4BA}"/>
                </a:ext>
              </a:extLst>
            </p:cNvPr>
            <p:cNvSpPr/>
            <p:nvPr/>
          </p:nvSpPr>
          <p:spPr>
            <a:xfrm>
              <a:off x="5701189" y="3502819"/>
              <a:ext cx="323850" cy="323850"/>
            </a:xfrm>
            <a:custGeom>
              <a:avLst/>
              <a:gdLst>
                <a:gd name="connsiteX0" fmla="*/ 21431 w 323850"/>
                <a:gd name="connsiteY0" fmla="*/ 310991 h 323850"/>
                <a:gd name="connsiteX1" fmla="*/ 310991 w 323850"/>
                <a:gd name="connsiteY1" fmla="*/ 21431 h 323850"/>
              </a:gdLst>
              <a:ahLst/>
              <a:cxnLst>
                <a:cxn ang="0">
                  <a:pos x="connsiteX0" y="connsiteY0"/>
                </a:cxn>
                <a:cxn ang="0">
                  <a:pos x="connsiteX1" y="connsiteY1"/>
                </a:cxn>
              </a:cxnLst>
              <a:rect l="l" t="t" r="r" b="b"/>
              <a:pathLst>
                <a:path w="323850" h="323850">
                  <a:moveTo>
                    <a:pt x="21431" y="310991"/>
                  </a:moveTo>
                  <a:lnTo>
                    <a:pt x="310991" y="21431"/>
                  </a:lnTo>
                </a:path>
              </a:pathLst>
            </a:custGeom>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Freeform: Shape 47">
              <a:extLst>
                <a:ext uri="{FF2B5EF4-FFF2-40B4-BE49-F238E27FC236}">
                  <a16:creationId xmlns:a16="http://schemas.microsoft.com/office/drawing/2014/main" id="{64932542-3260-4690-B084-CC2DA07E6238}"/>
                </a:ext>
              </a:extLst>
            </p:cNvPr>
            <p:cNvSpPr/>
            <p:nvPr/>
          </p:nvSpPr>
          <p:spPr>
            <a:xfrm>
              <a:off x="5159070" y="2796870"/>
              <a:ext cx="1876425" cy="1266825"/>
            </a:xfrm>
            <a:custGeom>
              <a:avLst/>
              <a:gdLst>
                <a:gd name="connsiteX0" fmla="*/ 1244588 w 1876425"/>
                <a:gd name="connsiteY0" fmla="*/ 11100 h 1266825"/>
                <a:gd name="connsiteX1" fmla="*/ 951217 w 1876425"/>
                <a:gd name="connsiteY1" fmla="*/ 84442 h 1266825"/>
                <a:gd name="connsiteX2" fmla="*/ 717855 w 1876425"/>
                <a:gd name="connsiteY2" fmla="*/ 11100 h 1266825"/>
                <a:gd name="connsiteX3" fmla="*/ 310185 w 1876425"/>
                <a:gd name="connsiteY3" fmla="*/ 417817 h 1266825"/>
                <a:gd name="connsiteX4" fmla="*/ 312090 w 1876425"/>
                <a:gd name="connsiteY4" fmla="*/ 455917 h 1266825"/>
                <a:gd name="connsiteX5" fmla="*/ 11100 w 1876425"/>
                <a:gd name="connsiteY5" fmla="*/ 849300 h 1266825"/>
                <a:gd name="connsiteX6" fmla="*/ 418770 w 1876425"/>
                <a:gd name="connsiteY6" fmla="*/ 1256018 h 1266825"/>
                <a:gd name="connsiteX7" fmla="*/ 1242683 w 1876425"/>
                <a:gd name="connsiteY7" fmla="*/ 1256018 h 1266825"/>
                <a:gd name="connsiteX8" fmla="*/ 1866570 w 1876425"/>
                <a:gd name="connsiteY8" fmla="*/ 633082 h 1266825"/>
                <a:gd name="connsiteX9" fmla="*/ 1244588 w 1876425"/>
                <a:gd name="connsiteY9" fmla="*/ 11100 h 1266825"/>
                <a:gd name="connsiteX10" fmla="*/ 1244588 w 1876425"/>
                <a:gd name="connsiteY10" fmla="*/ 11100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6425" h="1266825">
                  <a:moveTo>
                    <a:pt x="1244588" y="11100"/>
                  </a:moveTo>
                  <a:cubicBezTo>
                    <a:pt x="1138860" y="11100"/>
                    <a:pt x="1037895" y="37770"/>
                    <a:pt x="951217" y="84442"/>
                  </a:cubicBezTo>
                  <a:cubicBezTo>
                    <a:pt x="885495" y="37770"/>
                    <a:pt x="804532" y="11100"/>
                    <a:pt x="717855" y="11100"/>
                  </a:cubicBezTo>
                  <a:cubicBezTo>
                    <a:pt x="491160" y="11100"/>
                    <a:pt x="310185" y="193980"/>
                    <a:pt x="310185" y="417817"/>
                  </a:cubicBezTo>
                  <a:cubicBezTo>
                    <a:pt x="310185" y="431152"/>
                    <a:pt x="310185" y="444487"/>
                    <a:pt x="312090" y="455917"/>
                  </a:cubicBezTo>
                  <a:cubicBezTo>
                    <a:pt x="138735" y="502590"/>
                    <a:pt x="11100" y="660705"/>
                    <a:pt x="11100" y="849300"/>
                  </a:cubicBezTo>
                  <a:cubicBezTo>
                    <a:pt x="11100" y="1075043"/>
                    <a:pt x="193980" y="1256018"/>
                    <a:pt x="418770" y="1256018"/>
                  </a:cubicBezTo>
                  <a:lnTo>
                    <a:pt x="1242683" y="1256018"/>
                  </a:lnTo>
                  <a:cubicBezTo>
                    <a:pt x="1588440" y="1256018"/>
                    <a:pt x="1866570" y="976935"/>
                    <a:pt x="1866570" y="633082"/>
                  </a:cubicBezTo>
                  <a:cubicBezTo>
                    <a:pt x="1866570" y="289230"/>
                    <a:pt x="1589393" y="11100"/>
                    <a:pt x="1244588" y="11100"/>
                  </a:cubicBezTo>
                  <a:lnTo>
                    <a:pt x="1244588" y="11100"/>
                  </a:lnTo>
                  <a:close/>
                </a:path>
              </a:pathLst>
            </a:custGeom>
            <a:noFill/>
            <a:ln w="28575" cap="rnd">
              <a:solidFill>
                <a:srgbClr val="21BBE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 name="Graphic 4">
            <a:extLst>
              <a:ext uri="{FF2B5EF4-FFF2-40B4-BE49-F238E27FC236}">
                <a16:creationId xmlns:a16="http://schemas.microsoft.com/office/drawing/2014/main" id="{B4A51E0E-76FA-4556-8019-91EA3BCFDD1F}"/>
              </a:ext>
            </a:extLst>
          </p:cNvPr>
          <p:cNvGrpSpPr/>
          <p:nvPr/>
        </p:nvGrpSpPr>
        <p:grpSpPr>
          <a:xfrm>
            <a:off x="5432299" y="4191549"/>
            <a:ext cx="1291885" cy="872186"/>
            <a:chOff x="5157787" y="2795587"/>
            <a:chExt cx="1876425" cy="1266825"/>
          </a:xfrm>
        </p:grpSpPr>
        <p:sp>
          <p:nvSpPr>
            <p:cNvPr id="7" name="Freeform: Shape 6">
              <a:extLst>
                <a:ext uri="{FF2B5EF4-FFF2-40B4-BE49-F238E27FC236}">
                  <a16:creationId xmlns:a16="http://schemas.microsoft.com/office/drawing/2014/main" id="{4256DA89-4885-4970-9444-EB786120AF42}"/>
                </a:ext>
              </a:extLst>
            </p:cNvPr>
            <p:cNvSpPr/>
            <p:nvPr/>
          </p:nvSpPr>
          <p:spPr>
            <a:xfrm>
              <a:off x="6054566" y="3349466"/>
              <a:ext cx="276225" cy="276225"/>
            </a:xfrm>
            <a:custGeom>
              <a:avLst/>
              <a:gdLst>
                <a:gd name="connsiteX0" fmla="*/ 261461 w 276225"/>
                <a:gd name="connsiteY0" fmla="*/ 141446 h 276225"/>
                <a:gd name="connsiteX1" fmla="*/ 141446 w 276225"/>
                <a:gd name="connsiteY1" fmla="*/ 261461 h 276225"/>
                <a:gd name="connsiteX2" fmla="*/ 21431 w 276225"/>
                <a:gd name="connsiteY2" fmla="*/ 141446 h 276225"/>
                <a:gd name="connsiteX3" fmla="*/ 141446 w 276225"/>
                <a:gd name="connsiteY3" fmla="*/ 21431 h 276225"/>
                <a:gd name="connsiteX4" fmla="*/ 261461 w 276225"/>
                <a:gd name="connsiteY4" fmla="*/ 141446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61461" y="141446"/>
                  </a:moveTo>
                  <a:cubicBezTo>
                    <a:pt x="261461" y="207729"/>
                    <a:pt x="207729" y="261461"/>
                    <a:pt x="141446" y="261461"/>
                  </a:cubicBezTo>
                  <a:cubicBezTo>
                    <a:pt x="75164" y="261461"/>
                    <a:pt x="21431" y="207729"/>
                    <a:pt x="21431" y="141446"/>
                  </a:cubicBezTo>
                  <a:cubicBezTo>
                    <a:pt x="21431" y="75164"/>
                    <a:pt x="75164" y="21431"/>
                    <a:pt x="141446" y="21431"/>
                  </a:cubicBezTo>
                  <a:cubicBezTo>
                    <a:pt x="207729" y="21431"/>
                    <a:pt x="261461" y="75164"/>
                    <a:pt x="261461" y="141446"/>
                  </a:cubicBezTo>
                  <a:close/>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10EDAF8E-F801-4A60-8478-36442BAB3FBA}"/>
                </a:ext>
              </a:extLst>
            </p:cNvPr>
            <p:cNvSpPr/>
            <p:nvPr/>
          </p:nvSpPr>
          <p:spPr>
            <a:xfrm>
              <a:off x="5754528" y="2797968"/>
              <a:ext cx="323850" cy="695325"/>
            </a:xfrm>
            <a:custGeom>
              <a:avLst/>
              <a:gdLst>
                <a:gd name="connsiteX0" fmla="*/ 21431 w 323850"/>
                <a:gd name="connsiteY0" fmla="*/ 21431 h 695325"/>
                <a:gd name="connsiteX1" fmla="*/ 21431 w 323850"/>
                <a:gd name="connsiteY1" fmla="*/ 504349 h 695325"/>
                <a:gd name="connsiteX2" fmla="*/ 199549 w 323850"/>
                <a:gd name="connsiteY2" fmla="*/ 682466 h 695325"/>
                <a:gd name="connsiteX3" fmla="*/ 307181 w 323850"/>
                <a:gd name="connsiteY3" fmla="*/ 682466 h 695325"/>
              </a:gdLst>
              <a:ahLst/>
              <a:cxnLst>
                <a:cxn ang="0">
                  <a:pos x="connsiteX0" y="connsiteY0"/>
                </a:cxn>
                <a:cxn ang="0">
                  <a:pos x="connsiteX1" y="connsiteY1"/>
                </a:cxn>
                <a:cxn ang="0">
                  <a:pos x="connsiteX2" y="connsiteY2"/>
                </a:cxn>
                <a:cxn ang="0">
                  <a:pos x="connsiteX3" y="connsiteY3"/>
                </a:cxn>
              </a:cxnLst>
              <a:rect l="l" t="t" r="r" b="b"/>
              <a:pathLst>
                <a:path w="323850" h="695325">
                  <a:moveTo>
                    <a:pt x="21431" y="21431"/>
                  </a:moveTo>
                  <a:lnTo>
                    <a:pt x="21431" y="504349"/>
                  </a:lnTo>
                  <a:cubicBezTo>
                    <a:pt x="21431" y="602456"/>
                    <a:pt x="101441" y="682466"/>
                    <a:pt x="199549" y="682466"/>
                  </a:cubicBezTo>
                  <a:lnTo>
                    <a:pt x="307181" y="682466"/>
                  </a:lnTo>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6BEA5191-2D5C-4D45-993D-C87334A07ECE}"/>
                </a:ext>
              </a:extLst>
            </p:cNvPr>
            <p:cNvSpPr/>
            <p:nvPr/>
          </p:nvSpPr>
          <p:spPr>
            <a:xfrm>
              <a:off x="5335428" y="3559016"/>
              <a:ext cx="276225" cy="276225"/>
            </a:xfrm>
            <a:custGeom>
              <a:avLst/>
              <a:gdLst>
                <a:gd name="connsiteX0" fmla="*/ 261461 w 276225"/>
                <a:gd name="connsiteY0" fmla="*/ 141446 h 276225"/>
                <a:gd name="connsiteX1" fmla="*/ 141446 w 276225"/>
                <a:gd name="connsiteY1" fmla="*/ 261461 h 276225"/>
                <a:gd name="connsiteX2" fmla="*/ 21431 w 276225"/>
                <a:gd name="connsiteY2" fmla="*/ 141446 h 276225"/>
                <a:gd name="connsiteX3" fmla="*/ 141446 w 276225"/>
                <a:gd name="connsiteY3" fmla="*/ 21431 h 276225"/>
                <a:gd name="connsiteX4" fmla="*/ 261461 w 276225"/>
                <a:gd name="connsiteY4" fmla="*/ 141446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61461" y="141446"/>
                  </a:moveTo>
                  <a:cubicBezTo>
                    <a:pt x="261461" y="207729"/>
                    <a:pt x="207729" y="261461"/>
                    <a:pt x="141446" y="261461"/>
                  </a:cubicBezTo>
                  <a:cubicBezTo>
                    <a:pt x="75164" y="261461"/>
                    <a:pt x="21431" y="207729"/>
                    <a:pt x="21431" y="141446"/>
                  </a:cubicBezTo>
                  <a:cubicBezTo>
                    <a:pt x="21431" y="75164"/>
                    <a:pt x="75164" y="21431"/>
                    <a:pt x="141446" y="21431"/>
                  </a:cubicBezTo>
                  <a:cubicBezTo>
                    <a:pt x="207729" y="21431"/>
                    <a:pt x="261461" y="75164"/>
                    <a:pt x="261461" y="141446"/>
                  </a:cubicBezTo>
                  <a:close/>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90AB501A-5DE2-4329-B699-CB84744F47F3}"/>
                </a:ext>
              </a:extLst>
            </p:cNvPr>
            <p:cNvSpPr/>
            <p:nvPr/>
          </p:nvSpPr>
          <p:spPr>
            <a:xfrm>
              <a:off x="6435566" y="3063716"/>
              <a:ext cx="276225" cy="276225"/>
            </a:xfrm>
            <a:custGeom>
              <a:avLst/>
              <a:gdLst>
                <a:gd name="connsiteX0" fmla="*/ 261461 w 276225"/>
                <a:gd name="connsiteY0" fmla="*/ 141446 h 276225"/>
                <a:gd name="connsiteX1" fmla="*/ 141446 w 276225"/>
                <a:gd name="connsiteY1" fmla="*/ 261461 h 276225"/>
                <a:gd name="connsiteX2" fmla="*/ 21431 w 276225"/>
                <a:gd name="connsiteY2" fmla="*/ 141446 h 276225"/>
                <a:gd name="connsiteX3" fmla="*/ 141446 w 276225"/>
                <a:gd name="connsiteY3" fmla="*/ 21431 h 276225"/>
                <a:gd name="connsiteX4" fmla="*/ 261461 w 276225"/>
                <a:gd name="connsiteY4" fmla="*/ 141446 h 27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25" h="276225">
                  <a:moveTo>
                    <a:pt x="261461" y="141446"/>
                  </a:moveTo>
                  <a:cubicBezTo>
                    <a:pt x="261461" y="207729"/>
                    <a:pt x="207729" y="261461"/>
                    <a:pt x="141446" y="261461"/>
                  </a:cubicBezTo>
                  <a:cubicBezTo>
                    <a:pt x="75164" y="261461"/>
                    <a:pt x="21431" y="207729"/>
                    <a:pt x="21431" y="141446"/>
                  </a:cubicBezTo>
                  <a:cubicBezTo>
                    <a:pt x="21431" y="75164"/>
                    <a:pt x="75164" y="21431"/>
                    <a:pt x="141446" y="21431"/>
                  </a:cubicBezTo>
                  <a:cubicBezTo>
                    <a:pt x="207729" y="21431"/>
                    <a:pt x="261461" y="75164"/>
                    <a:pt x="261461" y="141446"/>
                  </a:cubicBezTo>
                  <a:close/>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F27DBF20-B6FE-44E2-8F0F-A56507553763}"/>
                </a:ext>
              </a:extLst>
            </p:cNvPr>
            <p:cNvSpPr/>
            <p:nvPr/>
          </p:nvSpPr>
          <p:spPr>
            <a:xfrm>
              <a:off x="5575458" y="3679031"/>
              <a:ext cx="361950" cy="390525"/>
            </a:xfrm>
            <a:custGeom>
              <a:avLst/>
              <a:gdLst>
                <a:gd name="connsiteX0" fmla="*/ 343376 w 361950"/>
                <a:gd name="connsiteY0" fmla="*/ 370999 h 390525"/>
                <a:gd name="connsiteX1" fmla="*/ 343376 w 361950"/>
                <a:gd name="connsiteY1" fmla="*/ 199549 h 390525"/>
                <a:gd name="connsiteX2" fmla="*/ 165259 w 361950"/>
                <a:gd name="connsiteY2" fmla="*/ 21431 h 390525"/>
                <a:gd name="connsiteX3" fmla="*/ 21431 w 361950"/>
                <a:gd name="connsiteY3" fmla="*/ 21431 h 390525"/>
              </a:gdLst>
              <a:ahLst/>
              <a:cxnLst>
                <a:cxn ang="0">
                  <a:pos x="connsiteX0" y="connsiteY0"/>
                </a:cxn>
                <a:cxn ang="0">
                  <a:pos x="connsiteX1" y="connsiteY1"/>
                </a:cxn>
                <a:cxn ang="0">
                  <a:pos x="connsiteX2" y="connsiteY2"/>
                </a:cxn>
                <a:cxn ang="0">
                  <a:pos x="connsiteX3" y="connsiteY3"/>
                </a:cxn>
              </a:cxnLst>
              <a:rect l="l" t="t" r="r" b="b"/>
              <a:pathLst>
                <a:path w="361950" h="390525">
                  <a:moveTo>
                    <a:pt x="343376" y="370999"/>
                  </a:moveTo>
                  <a:lnTo>
                    <a:pt x="343376" y="199549"/>
                  </a:lnTo>
                  <a:cubicBezTo>
                    <a:pt x="343376" y="101441"/>
                    <a:pt x="263366" y="21431"/>
                    <a:pt x="165259" y="21431"/>
                  </a:cubicBezTo>
                  <a:lnTo>
                    <a:pt x="21431" y="21431"/>
                  </a:lnTo>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AB05462-8D12-4338-A1E0-C35DE789290C}"/>
                </a:ext>
              </a:extLst>
            </p:cNvPr>
            <p:cNvSpPr/>
            <p:nvPr/>
          </p:nvSpPr>
          <p:spPr>
            <a:xfrm>
              <a:off x="6555581" y="3303746"/>
              <a:ext cx="419100" cy="409575"/>
            </a:xfrm>
            <a:custGeom>
              <a:avLst/>
              <a:gdLst>
                <a:gd name="connsiteX0" fmla="*/ 21431 w 419100"/>
                <a:gd name="connsiteY0" fmla="*/ 21431 h 409575"/>
                <a:gd name="connsiteX1" fmla="*/ 21431 w 419100"/>
                <a:gd name="connsiteY1" fmla="*/ 218599 h 409575"/>
                <a:gd name="connsiteX2" fmla="*/ 199549 w 419100"/>
                <a:gd name="connsiteY2" fmla="*/ 396716 h 409575"/>
                <a:gd name="connsiteX3" fmla="*/ 403384 w 419100"/>
                <a:gd name="connsiteY3" fmla="*/ 396716 h 409575"/>
              </a:gdLst>
              <a:ahLst/>
              <a:cxnLst>
                <a:cxn ang="0">
                  <a:pos x="connsiteX0" y="connsiteY0"/>
                </a:cxn>
                <a:cxn ang="0">
                  <a:pos x="connsiteX1" y="connsiteY1"/>
                </a:cxn>
                <a:cxn ang="0">
                  <a:pos x="connsiteX2" y="connsiteY2"/>
                </a:cxn>
                <a:cxn ang="0">
                  <a:pos x="connsiteX3" y="connsiteY3"/>
                </a:cxn>
              </a:cxnLst>
              <a:rect l="l" t="t" r="r" b="b"/>
              <a:pathLst>
                <a:path w="419100" h="409575">
                  <a:moveTo>
                    <a:pt x="21431" y="21431"/>
                  </a:moveTo>
                  <a:lnTo>
                    <a:pt x="21431" y="218599"/>
                  </a:lnTo>
                  <a:cubicBezTo>
                    <a:pt x="21431" y="316706"/>
                    <a:pt x="101441" y="396716"/>
                    <a:pt x="199549" y="396716"/>
                  </a:cubicBezTo>
                  <a:lnTo>
                    <a:pt x="403384" y="396716"/>
                  </a:lnTo>
                </a:path>
              </a:pathLst>
            </a:custGeom>
            <a:noFill/>
            <a:ln w="28575"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Freeform: Shape 48">
              <a:extLst>
                <a:ext uri="{FF2B5EF4-FFF2-40B4-BE49-F238E27FC236}">
                  <a16:creationId xmlns:a16="http://schemas.microsoft.com/office/drawing/2014/main" id="{D37BBF6F-5E69-4912-ADE6-0A486B8AF725}"/>
                </a:ext>
              </a:extLst>
            </p:cNvPr>
            <p:cNvSpPr/>
            <p:nvPr/>
          </p:nvSpPr>
          <p:spPr>
            <a:xfrm>
              <a:off x="5153025" y="2790825"/>
              <a:ext cx="1876425" cy="1266825"/>
            </a:xfrm>
            <a:custGeom>
              <a:avLst/>
              <a:gdLst>
                <a:gd name="connsiteX0" fmla="*/ 1247775 w 1876425"/>
                <a:gd name="connsiteY0" fmla="*/ 14288 h 1266825"/>
                <a:gd name="connsiteX1" fmla="*/ 954405 w 1876425"/>
                <a:gd name="connsiteY1" fmla="*/ 87630 h 1266825"/>
                <a:gd name="connsiteX2" fmla="*/ 721043 w 1876425"/>
                <a:gd name="connsiteY2" fmla="*/ 14288 h 1266825"/>
                <a:gd name="connsiteX3" fmla="*/ 313373 w 1876425"/>
                <a:gd name="connsiteY3" fmla="*/ 421005 h 1266825"/>
                <a:gd name="connsiteX4" fmla="*/ 315278 w 1876425"/>
                <a:gd name="connsiteY4" fmla="*/ 459105 h 1266825"/>
                <a:gd name="connsiteX5" fmla="*/ 14288 w 1876425"/>
                <a:gd name="connsiteY5" fmla="*/ 852488 h 1266825"/>
                <a:gd name="connsiteX6" fmla="*/ 421958 w 1876425"/>
                <a:gd name="connsiteY6" fmla="*/ 1259205 h 1266825"/>
                <a:gd name="connsiteX7" fmla="*/ 1245870 w 1876425"/>
                <a:gd name="connsiteY7" fmla="*/ 1259205 h 1266825"/>
                <a:gd name="connsiteX8" fmla="*/ 1869758 w 1876425"/>
                <a:gd name="connsiteY8" fmla="*/ 636270 h 1266825"/>
                <a:gd name="connsiteX9" fmla="*/ 1247775 w 1876425"/>
                <a:gd name="connsiteY9" fmla="*/ 14288 h 1266825"/>
                <a:gd name="connsiteX10" fmla="*/ 1247775 w 1876425"/>
                <a:gd name="connsiteY10" fmla="*/ 1428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76425" h="1266825">
                  <a:moveTo>
                    <a:pt x="1247775" y="14288"/>
                  </a:moveTo>
                  <a:cubicBezTo>
                    <a:pt x="1142048" y="14288"/>
                    <a:pt x="1041083" y="40958"/>
                    <a:pt x="954405" y="87630"/>
                  </a:cubicBezTo>
                  <a:cubicBezTo>
                    <a:pt x="888683" y="40958"/>
                    <a:pt x="807720" y="14288"/>
                    <a:pt x="721043" y="14288"/>
                  </a:cubicBezTo>
                  <a:cubicBezTo>
                    <a:pt x="495300" y="14288"/>
                    <a:pt x="313373" y="197168"/>
                    <a:pt x="313373" y="421005"/>
                  </a:cubicBezTo>
                  <a:cubicBezTo>
                    <a:pt x="313373" y="434340"/>
                    <a:pt x="313373" y="447675"/>
                    <a:pt x="315278" y="459105"/>
                  </a:cubicBezTo>
                  <a:cubicBezTo>
                    <a:pt x="141923" y="505778"/>
                    <a:pt x="14288" y="663893"/>
                    <a:pt x="14288" y="852488"/>
                  </a:cubicBezTo>
                  <a:cubicBezTo>
                    <a:pt x="14288" y="1078230"/>
                    <a:pt x="197168" y="1259205"/>
                    <a:pt x="421958" y="1259205"/>
                  </a:cubicBezTo>
                  <a:lnTo>
                    <a:pt x="1245870" y="1259205"/>
                  </a:lnTo>
                  <a:cubicBezTo>
                    <a:pt x="1591628" y="1259205"/>
                    <a:pt x="1869758" y="980123"/>
                    <a:pt x="1869758" y="636270"/>
                  </a:cubicBezTo>
                  <a:cubicBezTo>
                    <a:pt x="1869758" y="292418"/>
                    <a:pt x="1593533" y="14288"/>
                    <a:pt x="1247775" y="14288"/>
                  </a:cubicBezTo>
                  <a:lnTo>
                    <a:pt x="1247775" y="14288"/>
                  </a:lnTo>
                  <a:close/>
                </a:path>
              </a:pathLst>
            </a:custGeom>
            <a:noFill/>
            <a:ln w="28575" cap="rnd">
              <a:solidFill>
                <a:srgbClr val="21BBEE"/>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57" name="Straight Arrow Connector 56">
            <a:extLst>
              <a:ext uri="{FF2B5EF4-FFF2-40B4-BE49-F238E27FC236}">
                <a16:creationId xmlns:a16="http://schemas.microsoft.com/office/drawing/2014/main" id="{9D619BF9-4141-46B3-9E6A-CAA4E42DBE54}"/>
              </a:ext>
            </a:extLst>
          </p:cNvPr>
          <p:cNvCxnSpPr>
            <a:cxnSpLocks/>
          </p:cNvCxnSpPr>
          <p:nvPr/>
        </p:nvCxnSpPr>
        <p:spPr>
          <a:xfrm>
            <a:off x="7169641" y="4643519"/>
            <a:ext cx="1151373" cy="1"/>
          </a:xfrm>
          <a:prstGeom prst="straightConnector1">
            <a:avLst/>
          </a:prstGeom>
          <a:ln w="127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D3958CB3-0474-4CBD-AADA-4DA7B83D559C}"/>
              </a:ext>
            </a:extLst>
          </p:cNvPr>
          <p:cNvSpPr txBox="1"/>
          <p:nvPr/>
        </p:nvSpPr>
        <p:spPr>
          <a:xfrm>
            <a:off x="5349671" y="5064826"/>
            <a:ext cx="154568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Cognitive Skills</a:t>
            </a:r>
          </a:p>
        </p:txBody>
      </p:sp>
      <p:sp>
        <p:nvSpPr>
          <p:cNvPr id="59" name="TextBox 58">
            <a:extLst>
              <a:ext uri="{FF2B5EF4-FFF2-40B4-BE49-F238E27FC236}">
                <a16:creationId xmlns:a16="http://schemas.microsoft.com/office/drawing/2014/main" id="{6F2B38F5-E008-499C-B3B8-F1439436B2AC}"/>
              </a:ext>
            </a:extLst>
          </p:cNvPr>
          <p:cNvSpPr txBox="1"/>
          <p:nvPr/>
        </p:nvSpPr>
        <p:spPr>
          <a:xfrm>
            <a:off x="8625881" y="5070032"/>
            <a:ext cx="142682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Search</a:t>
            </a:r>
          </a:p>
        </p:txBody>
      </p:sp>
      <p:sp>
        <p:nvSpPr>
          <p:cNvPr id="67" name="TextBox 66">
            <a:extLst>
              <a:ext uri="{FF2B5EF4-FFF2-40B4-BE49-F238E27FC236}">
                <a16:creationId xmlns:a16="http://schemas.microsoft.com/office/drawing/2014/main" id="{453FE762-4A27-44BD-A42B-2E6581782CFB}"/>
              </a:ext>
            </a:extLst>
          </p:cNvPr>
          <p:cNvSpPr txBox="1"/>
          <p:nvPr/>
        </p:nvSpPr>
        <p:spPr>
          <a:xfrm>
            <a:off x="410243" y="964892"/>
            <a:ext cx="6391105"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AN AI–FIRST APPROACH TO CONTENT UNDERSTANDING</a:t>
            </a:r>
            <a:endPar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8" name="TextBox 67">
            <a:extLst>
              <a:ext uri="{FF2B5EF4-FFF2-40B4-BE49-F238E27FC236}">
                <a16:creationId xmlns:a16="http://schemas.microsoft.com/office/drawing/2014/main" id="{CF3B4BD8-2755-441D-B2CC-B044CA9C3101}"/>
              </a:ext>
            </a:extLst>
          </p:cNvPr>
          <p:cNvSpPr txBox="1"/>
          <p:nvPr/>
        </p:nvSpPr>
        <p:spPr>
          <a:xfrm>
            <a:off x="348331" y="163154"/>
            <a:ext cx="4497257"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Cognitive Search</a:t>
            </a:r>
          </a:p>
        </p:txBody>
      </p:sp>
    </p:spTree>
    <p:extLst>
      <p:ext uri="{BB962C8B-B14F-4D97-AF65-F5344CB8AC3E}">
        <p14:creationId xmlns:p14="http://schemas.microsoft.com/office/powerpoint/2010/main" val="210288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C0DB0-97B7-4C83-926F-16909150C47D}"/>
              </a:ext>
            </a:extLst>
          </p:cNvPr>
          <p:cNvSpPr>
            <a:spLocks noGrp="1"/>
          </p:cNvSpPr>
          <p:nvPr>
            <p:ph type="title"/>
          </p:nvPr>
        </p:nvSpPr>
        <p:spPr>
          <a:xfrm>
            <a:off x="588263" y="457200"/>
            <a:ext cx="11018520" cy="738664"/>
          </a:xfrm>
        </p:spPr>
        <p:txBody>
          <a:bodyPr/>
          <a:lstStyle/>
          <a:p>
            <a:r>
              <a:rPr lang="en-US" sz="4800" b="0" dirty="0">
                <a:latin typeface="Segoe UI Light" panose="020B0502040204020203" pitchFamily="34" charset="0"/>
                <a:cs typeface="Segoe UI Light" panose="020B0502040204020203" pitchFamily="34" charset="0"/>
              </a:rPr>
              <a:t>Cognitive Search Architecture</a:t>
            </a:r>
          </a:p>
        </p:txBody>
      </p:sp>
      <p:sp>
        <p:nvSpPr>
          <p:cNvPr id="135" name="Arrow: Pentagon 134">
            <a:extLst>
              <a:ext uri="{FF2B5EF4-FFF2-40B4-BE49-F238E27FC236}">
                <a16:creationId xmlns:a16="http://schemas.microsoft.com/office/drawing/2014/main" id="{440A2E41-E241-486B-9619-BD7CADEE51D9}"/>
              </a:ext>
            </a:extLst>
          </p:cNvPr>
          <p:cNvSpPr/>
          <p:nvPr/>
        </p:nvSpPr>
        <p:spPr bwMode="auto">
          <a:xfrm>
            <a:off x="3549317" y="2566161"/>
            <a:ext cx="3824620" cy="1120531"/>
          </a:xfrm>
          <a:prstGeom prst="homePlate">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89642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Skillset: </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Extensible enrichment</a:t>
            </a:r>
          </a:p>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pipeline</a:t>
            </a:r>
          </a:p>
        </p:txBody>
      </p:sp>
      <p:sp>
        <p:nvSpPr>
          <p:cNvPr id="136" name="Cylinder 135">
            <a:extLst>
              <a:ext uri="{FF2B5EF4-FFF2-40B4-BE49-F238E27FC236}">
                <a16:creationId xmlns:a16="http://schemas.microsoft.com/office/drawing/2014/main" id="{0C1162C9-C690-4B74-B53A-C1460424BD88}"/>
              </a:ext>
            </a:extLst>
          </p:cNvPr>
          <p:cNvSpPr/>
          <p:nvPr/>
        </p:nvSpPr>
        <p:spPr bwMode="auto">
          <a:xfrm>
            <a:off x="514042" y="3308931"/>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7" name="Picture 136">
            <a:extLst>
              <a:ext uri="{FF2B5EF4-FFF2-40B4-BE49-F238E27FC236}">
                <a16:creationId xmlns:a16="http://schemas.microsoft.com/office/drawing/2014/main" id="{E6B22997-DB65-46FB-AFA5-F7B29092C51C}"/>
              </a:ext>
            </a:extLst>
          </p:cNvPr>
          <p:cNvPicPr>
            <a:picLocks noChangeAspect="1"/>
          </p:cNvPicPr>
          <p:nvPr/>
        </p:nvPicPr>
        <p:blipFill>
          <a:blip r:embed="rId3"/>
          <a:stretch>
            <a:fillRect/>
          </a:stretch>
        </p:blipFill>
        <p:spPr>
          <a:xfrm>
            <a:off x="7963553" y="2566161"/>
            <a:ext cx="1051046" cy="939462"/>
          </a:xfrm>
          <a:prstGeom prst="rect">
            <a:avLst/>
          </a:prstGeom>
        </p:spPr>
      </p:pic>
      <p:sp>
        <p:nvSpPr>
          <p:cNvPr id="138" name="Arrow: Pentagon 137">
            <a:extLst>
              <a:ext uri="{FF2B5EF4-FFF2-40B4-BE49-F238E27FC236}">
                <a16:creationId xmlns:a16="http://schemas.microsoft.com/office/drawing/2014/main" id="{0E48AB0F-621F-4E44-B9FD-0DF28B32889F}"/>
              </a:ext>
            </a:extLst>
          </p:cNvPr>
          <p:cNvSpPr/>
          <p:nvPr/>
        </p:nvSpPr>
        <p:spPr bwMode="auto">
          <a:xfrm>
            <a:off x="9134205" y="2566161"/>
            <a:ext cx="1570114"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Indexing for Search</a:t>
            </a:r>
          </a:p>
        </p:txBody>
      </p:sp>
      <p:sp>
        <p:nvSpPr>
          <p:cNvPr id="139" name="Cylinder 138">
            <a:extLst>
              <a:ext uri="{FF2B5EF4-FFF2-40B4-BE49-F238E27FC236}">
                <a16:creationId xmlns:a16="http://schemas.microsoft.com/office/drawing/2014/main" id="{C225E152-7F9A-4F15-B567-42E01FD10467}"/>
              </a:ext>
            </a:extLst>
          </p:cNvPr>
          <p:cNvSpPr/>
          <p:nvPr/>
        </p:nvSpPr>
        <p:spPr bwMode="auto">
          <a:xfrm>
            <a:off x="514042" y="3004719"/>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Arrow: Pentagon 139">
            <a:extLst>
              <a:ext uri="{FF2B5EF4-FFF2-40B4-BE49-F238E27FC236}">
                <a16:creationId xmlns:a16="http://schemas.microsoft.com/office/drawing/2014/main" id="{BBE8B544-5DD7-4051-8FE2-89A2A2DC923A}"/>
              </a:ext>
            </a:extLst>
          </p:cNvPr>
          <p:cNvSpPr/>
          <p:nvPr/>
        </p:nvSpPr>
        <p:spPr bwMode="auto">
          <a:xfrm>
            <a:off x="1688579" y="2566161"/>
            <a:ext cx="2539870" cy="1120531"/>
          </a:xfrm>
          <a:prstGeom prst="homePlate">
            <a:avLst/>
          </a:prstGeom>
          <a:solidFill>
            <a:srgbClr val="004B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Document Cracking</a:t>
            </a:r>
          </a:p>
        </p:txBody>
      </p:sp>
      <p:sp>
        <p:nvSpPr>
          <p:cNvPr id="141" name="Text Placeholder 1">
            <a:extLst>
              <a:ext uri="{FF2B5EF4-FFF2-40B4-BE49-F238E27FC236}">
                <a16:creationId xmlns:a16="http://schemas.microsoft.com/office/drawing/2014/main" id="{E2F214B0-6513-4852-8F62-EA22A2D977D3}"/>
              </a:ext>
            </a:extLst>
          </p:cNvPr>
          <p:cNvSpPr txBox="1">
            <a:spLocks/>
          </p:cNvSpPr>
          <p:nvPr/>
        </p:nvSpPr>
        <p:spPr>
          <a:xfrm>
            <a:off x="7007423" y="3731885"/>
            <a:ext cx="2205721"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Annotated</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Documents</a:t>
            </a:r>
          </a:p>
        </p:txBody>
      </p:sp>
      <p:pic>
        <p:nvPicPr>
          <p:cNvPr id="142" name="Picture 141">
            <a:extLst>
              <a:ext uri="{FF2B5EF4-FFF2-40B4-BE49-F238E27FC236}">
                <a16:creationId xmlns:a16="http://schemas.microsoft.com/office/drawing/2014/main" id="{F2786B36-7B83-4B3D-A9F9-F982A13E1A25}"/>
              </a:ext>
            </a:extLst>
          </p:cNvPr>
          <p:cNvPicPr>
            <a:picLocks noChangeAspect="1"/>
          </p:cNvPicPr>
          <p:nvPr/>
        </p:nvPicPr>
        <p:blipFill>
          <a:blip r:embed="rId3"/>
          <a:stretch>
            <a:fillRect/>
          </a:stretch>
        </p:blipFill>
        <p:spPr>
          <a:xfrm>
            <a:off x="7730701" y="2672528"/>
            <a:ext cx="1051046" cy="939462"/>
          </a:xfrm>
          <a:prstGeom prst="rect">
            <a:avLst/>
          </a:prstGeom>
        </p:spPr>
      </p:pic>
      <p:pic>
        <p:nvPicPr>
          <p:cNvPr id="143" name="Picture 142">
            <a:extLst>
              <a:ext uri="{FF2B5EF4-FFF2-40B4-BE49-F238E27FC236}">
                <a16:creationId xmlns:a16="http://schemas.microsoft.com/office/drawing/2014/main" id="{1BCA83A3-105E-4CBD-9AC0-E90F601DEC18}"/>
              </a:ext>
            </a:extLst>
          </p:cNvPr>
          <p:cNvPicPr>
            <a:picLocks noChangeAspect="1"/>
          </p:cNvPicPr>
          <p:nvPr/>
        </p:nvPicPr>
        <p:blipFill>
          <a:blip r:embed="rId3"/>
          <a:stretch>
            <a:fillRect/>
          </a:stretch>
        </p:blipFill>
        <p:spPr>
          <a:xfrm>
            <a:off x="7485796" y="2784299"/>
            <a:ext cx="1051046" cy="939462"/>
          </a:xfrm>
          <a:prstGeom prst="rect">
            <a:avLst/>
          </a:prstGeom>
        </p:spPr>
      </p:pic>
      <p:sp>
        <p:nvSpPr>
          <p:cNvPr id="144" name="Text Placeholder 1">
            <a:extLst>
              <a:ext uri="{FF2B5EF4-FFF2-40B4-BE49-F238E27FC236}">
                <a16:creationId xmlns:a16="http://schemas.microsoft.com/office/drawing/2014/main" id="{C0CF0C27-BD2E-497A-A2BA-2CCFF2239360}"/>
              </a:ext>
            </a:extLst>
          </p:cNvPr>
          <p:cNvSpPr txBox="1">
            <a:spLocks/>
          </p:cNvSpPr>
          <p:nvPr/>
        </p:nvSpPr>
        <p:spPr>
          <a:xfrm>
            <a:off x="194536" y="3761395"/>
            <a:ext cx="1419340" cy="75516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Customer</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Data</a:t>
            </a:r>
          </a:p>
        </p:txBody>
      </p:sp>
      <p:sp>
        <p:nvSpPr>
          <p:cNvPr id="145" name="Cylinder 144">
            <a:extLst>
              <a:ext uri="{FF2B5EF4-FFF2-40B4-BE49-F238E27FC236}">
                <a16:creationId xmlns:a16="http://schemas.microsoft.com/office/drawing/2014/main" id="{B46C3594-C8CF-4311-B4A4-1A87E9F0A0D6}"/>
              </a:ext>
            </a:extLst>
          </p:cNvPr>
          <p:cNvSpPr/>
          <p:nvPr/>
        </p:nvSpPr>
        <p:spPr bwMode="auto">
          <a:xfrm>
            <a:off x="511453" y="2697735"/>
            <a:ext cx="896425" cy="373510"/>
          </a:xfrm>
          <a:prstGeom prst="ca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ext Placeholder 1">
            <a:extLst>
              <a:ext uri="{FF2B5EF4-FFF2-40B4-BE49-F238E27FC236}">
                <a16:creationId xmlns:a16="http://schemas.microsoft.com/office/drawing/2014/main" id="{CFD334DF-3CCA-4636-AF26-A0C83F42434E}"/>
              </a:ext>
            </a:extLst>
          </p:cNvPr>
          <p:cNvSpPr txBox="1">
            <a:spLocks/>
          </p:cNvSpPr>
          <p:nvPr/>
        </p:nvSpPr>
        <p:spPr>
          <a:xfrm>
            <a:off x="2481377" y="4434538"/>
            <a:ext cx="2856173" cy="217230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Built-in Cognitive Skills</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OCR,</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Key Phrase Extraction,</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People Names,</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Company Names, </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Sentiment Analyzer, </a:t>
            </a:r>
            <a:b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Computer Vision,</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etc.</a:t>
            </a:r>
          </a:p>
        </p:txBody>
      </p:sp>
      <p:grpSp>
        <p:nvGrpSpPr>
          <p:cNvPr id="147" name="Group 146">
            <a:extLst>
              <a:ext uri="{FF2B5EF4-FFF2-40B4-BE49-F238E27FC236}">
                <a16:creationId xmlns:a16="http://schemas.microsoft.com/office/drawing/2014/main" id="{6BFF6325-2A8C-4E18-BDBC-FA28D1F6ECF7}"/>
              </a:ext>
            </a:extLst>
          </p:cNvPr>
          <p:cNvGrpSpPr/>
          <p:nvPr/>
        </p:nvGrpSpPr>
        <p:grpSpPr>
          <a:xfrm>
            <a:off x="4695144" y="1323520"/>
            <a:ext cx="1911810" cy="1074408"/>
            <a:chOff x="4238413" y="1170179"/>
            <a:chExt cx="1950146" cy="1095952"/>
          </a:xfrm>
        </p:grpSpPr>
        <p:grpSp>
          <p:nvGrpSpPr>
            <p:cNvPr id="148" name="Group 147">
              <a:extLst>
                <a:ext uri="{FF2B5EF4-FFF2-40B4-BE49-F238E27FC236}">
                  <a16:creationId xmlns:a16="http://schemas.microsoft.com/office/drawing/2014/main" id="{BA7173E6-FFCF-4FE7-87B8-141F19DCFF2B}"/>
                </a:ext>
              </a:extLst>
            </p:cNvPr>
            <p:cNvGrpSpPr/>
            <p:nvPr/>
          </p:nvGrpSpPr>
          <p:grpSpPr>
            <a:xfrm>
              <a:off x="4512159" y="1170179"/>
              <a:ext cx="1676400" cy="890539"/>
              <a:chOff x="4160837" y="1350919"/>
              <a:chExt cx="1676400" cy="890539"/>
            </a:xfrm>
            <a:solidFill>
              <a:srgbClr val="004B50">
                <a:alpha val="62000"/>
              </a:srgbClr>
            </a:solidFill>
          </p:grpSpPr>
          <p:sp>
            <p:nvSpPr>
              <p:cNvPr id="157" name="Rectangle: Rounded Corners 156">
                <a:extLst>
                  <a:ext uri="{FF2B5EF4-FFF2-40B4-BE49-F238E27FC236}">
                    <a16:creationId xmlns:a16="http://schemas.microsoft.com/office/drawing/2014/main" id="{2E485719-A8FD-4CC2-AF67-CF95EE67C2F8}"/>
                  </a:ext>
                </a:extLst>
              </p:cNvPr>
              <p:cNvSpPr/>
              <p:nvPr/>
            </p:nvSpPr>
            <p:spPr bwMode="auto">
              <a:xfrm>
                <a:off x="4160837" y="1350919"/>
                <a:ext cx="1676400" cy="609601"/>
              </a:xfrm>
              <a:prstGeom prst="roundRect">
                <a:avLst/>
              </a:prstGeom>
              <a:grp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Oval 157">
                <a:extLst>
                  <a:ext uri="{FF2B5EF4-FFF2-40B4-BE49-F238E27FC236}">
                    <a16:creationId xmlns:a16="http://schemas.microsoft.com/office/drawing/2014/main" id="{27537652-2C23-4794-93CB-063B21AC2F91}"/>
                  </a:ext>
                </a:extLst>
              </p:cNvPr>
              <p:cNvSpPr/>
              <p:nvPr/>
            </p:nvSpPr>
            <p:spPr bwMode="auto">
              <a:xfrm>
                <a:off x="4922837" y="2090463"/>
                <a:ext cx="152400" cy="150995"/>
              </a:xfrm>
              <a:prstGeom prst="ellipse">
                <a:avLst/>
              </a:prstGeom>
              <a:noFill/>
              <a:ln w="28575" cap="flat" cmpd="sng" algn="ctr">
                <a:solidFill>
                  <a:srgbClr val="004B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9" name="Straight Connector 158">
                <a:extLst>
                  <a:ext uri="{FF2B5EF4-FFF2-40B4-BE49-F238E27FC236}">
                    <a16:creationId xmlns:a16="http://schemas.microsoft.com/office/drawing/2014/main" id="{F0609E7A-0EAF-4824-B1EF-D88A3BCF6BF0}"/>
                  </a:ext>
                </a:extLst>
              </p:cNvPr>
              <p:cNvCxnSpPr>
                <a:cxnSpLocks/>
                <a:stCxn id="158" idx="0"/>
                <a:endCxn id="157"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49" name="Group 148">
              <a:extLst>
                <a:ext uri="{FF2B5EF4-FFF2-40B4-BE49-F238E27FC236}">
                  <a16:creationId xmlns:a16="http://schemas.microsoft.com/office/drawing/2014/main" id="{AD35B3B8-EF9C-4EB2-A89F-52E7DCA185CA}"/>
                </a:ext>
              </a:extLst>
            </p:cNvPr>
            <p:cNvGrpSpPr/>
            <p:nvPr/>
          </p:nvGrpSpPr>
          <p:grpSpPr>
            <a:xfrm>
              <a:off x="4375286" y="1266756"/>
              <a:ext cx="1676400" cy="890539"/>
              <a:chOff x="4160837" y="1350919"/>
              <a:chExt cx="1676400" cy="890539"/>
            </a:xfrm>
            <a:solidFill>
              <a:srgbClr val="0070C0">
                <a:alpha val="62000"/>
              </a:srgbClr>
            </a:solidFill>
          </p:grpSpPr>
          <p:sp>
            <p:nvSpPr>
              <p:cNvPr id="154" name="Rectangle: Rounded Corners 153">
                <a:extLst>
                  <a:ext uri="{FF2B5EF4-FFF2-40B4-BE49-F238E27FC236}">
                    <a16:creationId xmlns:a16="http://schemas.microsoft.com/office/drawing/2014/main" id="{BEE1972C-086C-472D-8B8E-ECEA4B5D1E40}"/>
                  </a:ext>
                </a:extLst>
              </p:cNvPr>
              <p:cNvSpPr/>
              <p:nvPr/>
            </p:nvSpPr>
            <p:spPr bwMode="auto">
              <a:xfrm>
                <a:off x="4160837" y="1350919"/>
                <a:ext cx="1676400" cy="609601"/>
              </a:xfrm>
              <a:prstGeom prst="roundRect">
                <a:avLst/>
              </a:prstGeom>
              <a:grpFill/>
              <a:ln w="952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IEnricher</a:t>
                </a:r>
                <a:endParaRPr kumimoji="0" lang="en-US" sz="156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108E3A56-EEC9-4EAE-8C76-0081A9A6A454}"/>
                  </a:ext>
                </a:extLst>
              </p:cNvPr>
              <p:cNvSpPr/>
              <p:nvPr/>
            </p:nvSpPr>
            <p:spPr bwMode="auto">
              <a:xfrm>
                <a:off x="4922837" y="2090463"/>
                <a:ext cx="152400" cy="150995"/>
              </a:xfrm>
              <a:prstGeom prst="ellipse">
                <a:avLst/>
              </a:prstGeom>
              <a:noFill/>
              <a:ln w="28575" cap="flat" cmpd="sng" algn="ctr">
                <a:solidFill>
                  <a:srgbClr val="0070C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6" name="Straight Connector 155">
                <a:extLst>
                  <a:ext uri="{FF2B5EF4-FFF2-40B4-BE49-F238E27FC236}">
                    <a16:creationId xmlns:a16="http://schemas.microsoft.com/office/drawing/2014/main" id="{B054D3A4-B6BE-413D-840F-ECCC7DE33635}"/>
                  </a:ext>
                </a:extLst>
              </p:cNvPr>
              <p:cNvCxnSpPr>
                <a:cxnSpLocks/>
                <a:stCxn id="155" idx="0"/>
                <a:endCxn id="154" idx="2"/>
              </p:cNvCxnSpPr>
              <p:nvPr/>
            </p:nvCxnSpPr>
            <p:spPr>
              <a:xfrm flipV="1">
                <a:off x="4999037" y="1960520"/>
                <a:ext cx="0" cy="129943"/>
              </a:xfrm>
              <a:prstGeom prst="line">
                <a:avLst/>
              </a:prstGeom>
              <a:grpFill/>
              <a:ln w="25400" cap="flat" cmpd="sng" algn="ctr">
                <a:solidFill>
                  <a:srgbClr val="0070C0"/>
                </a:solidFill>
                <a:prstDash val="solid"/>
                <a:headEnd type="none"/>
                <a:tailEnd type="none"/>
              </a:ln>
              <a:effectLst/>
            </p:spPr>
          </p:cxnSp>
        </p:grpSp>
        <p:grpSp>
          <p:nvGrpSpPr>
            <p:cNvPr id="150" name="Group 149">
              <a:extLst>
                <a:ext uri="{FF2B5EF4-FFF2-40B4-BE49-F238E27FC236}">
                  <a16:creationId xmlns:a16="http://schemas.microsoft.com/office/drawing/2014/main" id="{4DA16C5A-27C6-47A9-80DE-A67C01789EAD}"/>
                </a:ext>
              </a:extLst>
            </p:cNvPr>
            <p:cNvGrpSpPr/>
            <p:nvPr/>
          </p:nvGrpSpPr>
          <p:grpSpPr>
            <a:xfrm>
              <a:off x="4238413" y="1375592"/>
              <a:ext cx="1676400" cy="890539"/>
              <a:chOff x="4160837" y="1350919"/>
              <a:chExt cx="1676400" cy="890539"/>
            </a:xfrm>
          </p:grpSpPr>
          <p:sp>
            <p:nvSpPr>
              <p:cNvPr id="151" name="Rectangle: Rounded Corners 150">
                <a:extLst>
                  <a:ext uri="{FF2B5EF4-FFF2-40B4-BE49-F238E27FC236}">
                    <a16:creationId xmlns:a16="http://schemas.microsoft.com/office/drawing/2014/main" id="{6715DD24-BBA9-4164-9FCF-ABEC688864B4}"/>
                  </a:ext>
                </a:extLst>
              </p:cNvPr>
              <p:cNvSpPr/>
              <p:nvPr/>
            </p:nvSpPr>
            <p:spPr bwMode="auto">
              <a:xfrm>
                <a:off x="4160837" y="1350919"/>
                <a:ext cx="1676400" cy="609601"/>
              </a:xfrm>
              <a:prstGeom prst="round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Cognitive Skill</a:t>
                </a:r>
              </a:p>
            </p:txBody>
          </p:sp>
          <p:sp>
            <p:nvSpPr>
              <p:cNvPr id="152" name="Oval 151">
                <a:extLst>
                  <a:ext uri="{FF2B5EF4-FFF2-40B4-BE49-F238E27FC236}">
                    <a16:creationId xmlns:a16="http://schemas.microsoft.com/office/drawing/2014/main" id="{ADBDEF48-6B16-499B-A66E-D53877406D62}"/>
                  </a:ext>
                </a:extLst>
              </p:cNvPr>
              <p:cNvSpPr/>
              <p:nvPr/>
            </p:nvSpPr>
            <p:spPr bwMode="auto">
              <a:xfrm>
                <a:off x="4922837" y="2090463"/>
                <a:ext cx="152400" cy="150995"/>
              </a:xfrm>
              <a:prstGeom prst="ellipse">
                <a:avLst/>
              </a:prstGeom>
              <a:noFill/>
              <a:ln w="28575" cap="flat" cmpd="sng" algn="ctr">
                <a:solidFill>
                  <a:srgbClr val="002050"/>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63ABBB12-3677-40C6-A76F-9B5FB0C450DD}"/>
                  </a:ext>
                </a:extLst>
              </p:cNvPr>
              <p:cNvCxnSpPr>
                <a:cxnSpLocks/>
                <a:stCxn id="152" idx="0"/>
                <a:endCxn id="151" idx="2"/>
              </p:cNvCxnSpPr>
              <p:nvPr/>
            </p:nvCxnSpPr>
            <p:spPr>
              <a:xfrm flipV="1">
                <a:off x="4999037" y="1960520"/>
                <a:ext cx="0" cy="129943"/>
              </a:xfrm>
              <a:prstGeom prst="line">
                <a:avLst/>
              </a:prstGeom>
              <a:noFill/>
              <a:ln w="25400" cap="flat" cmpd="sng" algn="ctr">
                <a:solidFill>
                  <a:srgbClr val="002050"/>
                </a:solidFill>
                <a:prstDash val="solid"/>
                <a:headEnd type="none"/>
                <a:tailEnd type="none"/>
              </a:ln>
              <a:effectLst/>
            </p:spPr>
          </p:cxnSp>
        </p:grpSp>
      </p:grpSp>
      <p:grpSp>
        <p:nvGrpSpPr>
          <p:cNvPr id="160" name="Group 159">
            <a:extLst>
              <a:ext uri="{FF2B5EF4-FFF2-40B4-BE49-F238E27FC236}">
                <a16:creationId xmlns:a16="http://schemas.microsoft.com/office/drawing/2014/main" id="{CF5C9FCF-D8DD-4ED7-B6E6-3704133F8EED}"/>
              </a:ext>
            </a:extLst>
          </p:cNvPr>
          <p:cNvGrpSpPr/>
          <p:nvPr/>
        </p:nvGrpSpPr>
        <p:grpSpPr>
          <a:xfrm>
            <a:off x="10226562" y="2566161"/>
            <a:ext cx="2320538" cy="1875698"/>
            <a:chOff x="2512468" y="3116262"/>
            <a:chExt cx="2367070" cy="1913309"/>
          </a:xfrm>
        </p:grpSpPr>
        <p:pic>
          <p:nvPicPr>
            <p:cNvPr id="161" name="Picture 160">
              <a:extLst>
                <a:ext uri="{FF2B5EF4-FFF2-40B4-BE49-F238E27FC236}">
                  <a16:creationId xmlns:a16="http://schemas.microsoft.com/office/drawing/2014/main" id="{FD2EA76F-D3FF-4865-9FF3-5F31198B107F}"/>
                </a:ext>
              </a:extLst>
            </p:cNvPr>
            <p:cNvPicPr>
              <a:picLocks noChangeAspect="1"/>
            </p:cNvPicPr>
            <p:nvPr/>
          </p:nvPicPr>
          <p:blipFill>
            <a:blip r:embed="rId4"/>
            <a:stretch>
              <a:fillRect/>
            </a:stretch>
          </p:blipFill>
          <p:spPr>
            <a:xfrm>
              <a:off x="3121809" y="3116262"/>
              <a:ext cx="1148072" cy="1140828"/>
            </a:xfrm>
            <a:prstGeom prst="rect">
              <a:avLst/>
            </a:prstGeom>
            <a:noFill/>
          </p:spPr>
        </p:pic>
        <p:sp>
          <p:nvSpPr>
            <p:cNvPr id="162" name="Text Placeholder 1">
              <a:extLst>
                <a:ext uri="{FF2B5EF4-FFF2-40B4-BE49-F238E27FC236}">
                  <a16:creationId xmlns:a16="http://schemas.microsoft.com/office/drawing/2014/main" id="{E1D9C2E4-2561-4325-B112-1713A17DDDED}"/>
                </a:ext>
              </a:extLst>
            </p:cNvPr>
            <p:cNvSpPr txBox="1">
              <a:spLocks/>
            </p:cNvSpPr>
            <p:nvPr/>
          </p:nvSpPr>
          <p:spPr>
            <a:xfrm>
              <a:off x="2512468" y="4259262"/>
              <a:ext cx="2367070" cy="77030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Search</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Index</a:t>
              </a:r>
            </a:p>
          </p:txBody>
        </p:sp>
      </p:grpSp>
      <p:sp>
        <p:nvSpPr>
          <p:cNvPr id="163" name="Text Placeholder 1">
            <a:extLst>
              <a:ext uri="{FF2B5EF4-FFF2-40B4-BE49-F238E27FC236}">
                <a16:creationId xmlns:a16="http://schemas.microsoft.com/office/drawing/2014/main" id="{2C3F5996-47E6-4268-B219-5963044D0969}"/>
              </a:ext>
            </a:extLst>
          </p:cNvPr>
          <p:cNvSpPr txBox="1">
            <a:spLocks/>
          </p:cNvSpPr>
          <p:nvPr/>
        </p:nvSpPr>
        <p:spPr>
          <a:xfrm>
            <a:off x="194536" y="4435270"/>
            <a:ext cx="1494043" cy="121884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.pdf</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.doc</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.jpeg</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t>
            </a:r>
          </a:p>
        </p:txBody>
      </p:sp>
      <p:sp>
        <p:nvSpPr>
          <p:cNvPr id="164" name="Text Placeholder 1">
            <a:extLst>
              <a:ext uri="{FF2B5EF4-FFF2-40B4-BE49-F238E27FC236}">
                <a16:creationId xmlns:a16="http://schemas.microsoft.com/office/drawing/2014/main" id="{C6FA1043-D3E2-4B68-B8CC-1EE1C35E416D}"/>
              </a:ext>
            </a:extLst>
          </p:cNvPr>
          <p:cNvSpPr txBox="1">
            <a:spLocks/>
          </p:cNvSpPr>
          <p:nvPr/>
        </p:nvSpPr>
        <p:spPr>
          <a:xfrm>
            <a:off x="5616348" y="4468081"/>
            <a:ext cx="2856173" cy="1218974"/>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t>Third Party Enrichers</a:t>
            </a:r>
            <a:br>
              <a:rPr kumimoji="0" lang="en-US" sz="1765"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Custom classification models,</a:t>
            </a:r>
            <a:br>
              <a:rPr kumimoji="0" lang="en-US" sz="1372" b="0" i="0" u="none" strike="noStrike" kern="1200" cap="none" spc="0" normalizeH="0" baseline="0" noProof="0" dirty="0">
                <a:ln>
                  <a:noFill/>
                </a:ln>
                <a:solidFill>
                  <a:srgbClr val="000000"/>
                </a:solidFill>
                <a:effectLst/>
                <a:uLnTx/>
                <a:uFillTx/>
                <a:latin typeface="Segoe UI Semibold"/>
                <a:ea typeface="+mn-ea"/>
                <a:cs typeface="Segoe UI Semibold" panose="020B0702040204020203" pitchFamily="34" charset="0"/>
              </a:rPr>
            </a:b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Custom entity extraction,</a:t>
            </a:r>
          </a:p>
          <a:p>
            <a:pPr marL="0" marR="0" lvl="0" indent="0" algn="l" defTabSz="914367" rtl="0" eaLnBrk="1" fontAlgn="auto" latinLnBrk="0" hangingPunct="1">
              <a:lnSpc>
                <a:spcPct val="110000"/>
              </a:lnSpc>
              <a:spcBef>
                <a:spcPct val="20000"/>
              </a:spcBef>
              <a:spcAft>
                <a:spcPts val="0"/>
              </a:spcAft>
              <a:buClrTx/>
              <a:buSzPct val="90000"/>
              <a:buFont typeface="Arial" pitchFamily="34" charset="0"/>
              <a:buNone/>
              <a:tabLst/>
              <a:defRPr/>
            </a:pPr>
            <a:r>
              <a:rPr kumimoji="0" lang="en-US" sz="1372"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etc.</a:t>
            </a:r>
          </a:p>
        </p:txBody>
      </p:sp>
      <p:pic>
        <p:nvPicPr>
          <p:cNvPr id="165" name="Picture 164">
            <a:extLst>
              <a:ext uri="{FF2B5EF4-FFF2-40B4-BE49-F238E27FC236}">
                <a16:creationId xmlns:a16="http://schemas.microsoft.com/office/drawing/2014/main" id="{5CB6113D-AA33-49BE-A24E-1710033C2A19}"/>
              </a:ext>
            </a:extLst>
          </p:cNvPr>
          <p:cNvPicPr>
            <a:picLocks noChangeAspect="1"/>
          </p:cNvPicPr>
          <p:nvPr/>
        </p:nvPicPr>
        <p:blipFill>
          <a:blip r:embed="rId5"/>
          <a:stretch>
            <a:fillRect/>
          </a:stretch>
        </p:blipFill>
        <p:spPr>
          <a:xfrm>
            <a:off x="5785933" y="5804179"/>
            <a:ext cx="578941" cy="625630"/>
          </a:xfrm>
          <a:prstGeom prst="rect">
            <a:avLst/>
          </a:prstGeom>
        </p:spPr>
      </p:pic>
      <p:sp>
        <p:nvSpPr>
          <p:cNvPr id="166" name="Rectangle 165">
            <a:extLst>
              <a:ext uri="{FF2B5EF4-FFF2-40B4-BE49-F238E27FC236}">
                <a16:creationId xmlns:a16="http://schemas.microsoft.com/office/drawing/2014/main" id="{F32F0ED6-4EC8-44E0-A744-133D9D82BD57}"/>
              </a:ext>
            </a:extLst>
          </p:cNvPr>
          <p:cNvSpPr/>
          <p:nvPr/>
        </p:nvSpPr>
        <p:spPr>
          <a:xfrm>
            <a:off x="6116327" y="5887624"/>
            <a:ext cx="1050071" cy="425309"/>
          </a:xfrm>
          <a:prstGeom prst="rect">
            <a:avLst/>
          </a:prstGeom>
        </p:spPr>
        <p:txBody>
          <a:bodyPr wrap="none">
            <a:spAutoFit/>
          </a:bodyPr>
          <a:lstStyle/>
          <a:p>
            <a:pPr marL="0" marR="0" lvl="0" indent="0" algn="ctr" defTabSz="914367" rtl="0" eaLnBrk="1" fontAlgn="auto" latinLnBrk="0" hangingPunct="1">
              <a:lnSpc>
                <a:spcPct val="110000"/>
              </a:lnSpc>
              <a:spcBef>
                <a:spcPts val="0"/>
              </a:spcBef>
              <a:spcAft>
                <a:spcPts val="0"/>
              </a:spcAft>
              <a:buClrTx/>
              <a:buSzTx/>
              <a:buFontTx/>
              <a:buNone/>
              <a:tabLst/>
              <a:defRPr/>
            </a:pPr>
            <a:r>
              <a:rPr kumimoji="0" lang="en-US" sz="1029"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Azure Machine</a:t>
            </a:r>
            <a:br>
              <a:rPr kumimoji="0" lang="en-US" sz="1029"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br>
            <a:r>
              <a:rPr kumimoji="0" lang="en-US" sz="1029" b="0" i="0" u="none" strike="noStrike" kern="1200" cap="none" spc="0" normalizeH="0" baseline="0" noProof="0" dirty="0">
                <a:ln>
                  <a:noFill/>
                </a:ln>
                <a:solidFill>
                  <a:srgbClr val="000000"/>
                </a:solidFill>
                <a:effectLst/>
                <a:uLnTx/>
                <a:uFillTx/>
                <a:latin typeface="Segoe UI"/>
                <a:ea typeface="+mn-ea"/>
                <a:cs typeface="Segoe UI Semibold" panose="020B0702040204020203" pitchFamily="34" charset="0"/>
              </a:rPr>
              <a:t>Learning</a:t>
            </a:r>
          </a:p>
        </p:txBody>
      </p:sp>
    </p:spTree>
    <p:extLst>
      <p:ext uri="{BB962C8B-B14F-4D97-AF65-F5344CB8AC3E}">
        <p14:creationId xmlns:p14="http://schemas.microsoft.com/office/powerpoint/2010/main" val="42497861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2" y="1793631"/>
            <a:ext cx="4366064" cy="4417812"/>
          </a:xfrm>
        </p:spPr>
        <p:txBody>
          <a:bodyPr/>
          <a:lstStyle/>
          <a:p>
            <a:pPr marL="0" indent="0">
              <a:buNone/>
            </a:pPr>
            <a:r>
              <a:rPr lang="en-US" dirty="0"/>
              <a:t>Your challenges are broken into two parts:</a:t>
            </a:r>
          </a:p>
          <a:p>
            <a:pPr marL="979507" lvl="1" indent="-742950">
              <a:buFont typeface="+mj-lt"/>
              <a:buAutoNum type="arabicPeriod"/>
            </a:pPr>
            <a:r>
              <a:rPr lang="en-US" sz="3600" dirty="0">
                <a:latin typeface="+mj-lt"/>
              </a:rPr>
              <a:t>Cognitive Services</a:t>
            </a:r>
          </a:p>
          <a:p>
            <a:pPr marL="979507" lvl="1" indent="-742950">
              <a:buFont typeface="+mj-lt"/>
              <a:buAutoNum type="arabicPeriod"/>
            </a:pPr>
            <a:r>
              <a:rPr lang="en-US" sz="3600" dirty="0">
                <a:latin typeface="+mj-lt"/>
              </a:rPr>
              <a:t>Bots</a:t>
            </a:r>
          </a:p>
          <a:p>
            <a:endParaRPr lang="en-US" dirty="0"/>
          </a:p>
        </p:txBody>
      </p:sp>
      <p:sp>
        <p:nvSpPr>
          <p:cNvPr id="3" name="Title 2"/>
          <p:cNvSpPr>
            <a:spLocks noGrp="1"/>
          </p:cNvSpPr>
          <p:nvPr>
            <p:ph type="title"/>
          </p:nvPr>
        </p:nvSpPr>
        <p:spPr/>
        <p:txBody>
          <a:bodyPr/>
          <a:lstStyle/>
          <a:p>
            <a:r>
              <a:rPr lang="en-US" dirty="0"/>
              <a:t>Ready to Start Hacking?</a:t>
            </a:r>
            <a:endParaRPr lang="en-US" dirty="0">
              <a:solidFill>
                <a:srgbClr val="0078D7"/>
              </a:solidFill>
            </a:endParaRPr>
          </a:p>
        </p:txBody>
      </p:sp>
      <p:pic>
        <p:nvPicPr>
          <p:cNvPr id="4" name="Picture 3">
            <a:extLst>
              <a:ext uri="{FF2B5EF4-FFF2-40B4-BE49-F238E27FC236}">
                <a16:creationId xmlns:a16="http://schemas.microsoft.com/office/drawing/2014/main" id="{FC53705D-F582-4187-9637-66528189037F}"/>
              </a:ext>
            </a:extLst>
          </p:cNvPr>
          <p:cNvPicPr/>
          <p:nvPr/>
        </p:nvPicPr>
        <p:blipFill>
          <a:blip r:embed="rId3"/>
          <a:stretch>
            <a:fillRect/>
          </a:stretch>
        </p:blipFill>
        <p:spPr>
          <a:xfrm>
            <a:off x="4522585" y="1685966"/>
            <a:ext cx="7252075" cy="4101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95974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81CC-5B7B-4022-98C3-C758926A7A0E}"/>
              </a:ext>
            </a:extLst>
          </p:cNvPr>
          <p:cNvSpPr>
            <a:spLocks noGrp="1"/>
          </p:cNvSpPr>
          <p:nvPr>
            <p:ph type="title"/>
          </p:nvPr>
        </p:nvSpPr>
        <p:spPr>
          <a:xfrm>
            <a:off x="659090" y="245539"/>
            <a:ext cx="10515600" cy="990834"/>
          </a:xfrm>
        </p:spPr>
        <p:txBody>
          <a:bodyPr>
            <a:normAutofit fontScale="90000"/>
          </a:bodyPr>
          <a:lstStyle/>
          <a:p>
            <a:r>
              <a:rPr lang="en-US" sz="6600" dirty="0">
                <a:solidFill>
                  <a:srgbClr val="002060"/>
                </a:solidFill>
                <a:latin typeface="Segoe UI Light" panose="020B0502040204020203" pitchFamily="34" charset="0"/>
                <a:cs typeface="Segoe UI Light" panose="020B0502040204020203" pitchFamily="34" charset="0"/>
              </a:rPr>
              <a:t>As you hack, remember…</a:t>
            </a:r>
            <a:endParaRPr lang="en-US" sz="6600" dirty="0">
              <a:solidFill>
                <a:srgbClr val="FFC000"/>
              </a:solidFill>
              <a:latin typeface="JACKPORT COLLEGE NCV" panose="02000506020000020004" pitchFamily="2" charset="0"/>
            </a:endParaRPr>
          </a:p>
        </p:txBody>
      </p:sp>
      <p:sp>
        <p:nvSpPr>
          <p:cNvPr id="3" name="Content Placeholder 2">
            <a:extLst>
              <a:ext uri="{FF2B5EF4-FFF2-40B4-BE49-F238E27FC236}">
                <a16:creationId xmlns:a16="http://schemas.microsoft.com/office/drawing/2014/main" id="{BEE5D343-1ED1-4E3B-ABCC-D86D9E705416}"/>
              </a:ext>
            </a:extLst>
          </p:cNvPr>
          <p:cNvSpPr>
            <a:spLocks noGrp="1"/>
          </p:cNvSpPr>
          <p:nvPr>
            <p:ph idx="1"/>
          </p:nvPr>
        </p:nvSpPr>
        <p:spPr>
          <a:xfrm>
            <a:off x="659090" y="1236373"/>
            <a:ext cx="6160942" cy="4134793"/>
          </a:xfrm>
        </p:spPr>
        <p:txBody>
          <a:bodyPr>
            <a:normAutofit/>
          </a:bodyPr>
          <a:lstStyle/>
          <a:p>
            <a:pPr marL="0" indent="0">
              <a:buNone/>
            </a:pPr>
            <a:r>
              <a:rPr lang="en-US" b="1" dirty="0">
                <a:solidFill>
                  <a:srgbClr val="00B0F0"/>
                </a:solidFill>
                <a:latin typeface="Segoe UI Light" panose="020B0502040204020203" pitchFamily="34" charset="0"/>
                <a:cs typeface="Segoe UI Light" panose="020B0502040204020203" pitchFamily="34" charset="0"/>
              </a:rPr>
              <a:t>Individual results </a:t>
            </a:r>
            <a:r>
              <a:rPr lang="en-US" dirty="0">
                <a:latin typeface="Segoe UI Light" panose="020B0502040204020203" pitchFamily="34" charset="0"/>
                <a:cs typeface="Segoe UI Light" panose="020B0502040204020203" pitchFamily="34" charset="0"/>
              </a:rPr>
              <a:t>are important, yet…</a:t>
            </a:r>
          </a:p>
          <a:p>
            <a:pPr marL="0" indent="0">
              <a:buNone/>
            </a:pPr>
            <a:r>
              <a:rPr lang="en-US" b="1" dirty="0">
                <a:solidFill>
                  <a:srgbClr val="00B0F0"/>
                </a:solidFill>
                <a:latin typeface="Segoe UI Light" panose="020B0502040204020203" pitchFamily="34" charset="0"/>
                <a:cs typeface="Segoe UI Light" panose="020B0502040204020203" pitchFamily="34" charset="0"/>
              </a:rPr>
              <a:t>Learning from </a:t>
            </a:r>
            <a:r>
              <a:rPr lang="en-US" dirty="0">
                <a:latin typeface="Segoe UI Light" panose="020B0502040204020203" pitchFamily="34" charset="0"/>
                <a:cs typeface="Segoe UI Light" panose="020B0502040204020203" pitchFamily="34" charset="0"/>
              </a:rPr>
              <a:t>others is </a:t>
            </a:r>
            <a:r>
              <a:rPr lang="en-US" b="1" dirty="0" err="1">
                <a:latin typeface="Segoe UI Light" panose="020B0502040204020203" pitchFamily="34" charset="0"/>
                <a:cs typeface="Segoe UI Light" panose="020B0502040204020203" pitchFamily="34" charset="0"/>
              </a:rPr>
              <a:t>IMPORTANTer</a:t>
            </a:r>
            <a:r>
              <a:rPr lang="en-US" b="1" dirty="0">
                <a:latin typeface="Segoe UI Light" panose="020B0502040204020203" pitchFamily="34" charset="0"/>
                <a:cs typeface="Segoe UI Light" panose="020B0502040204020203" pitchFamily="34" charset="0"/>
              </a:rPr>
              <a:t>!</a:t>
            </a:r>
          </a:p>
          <a:p>
            <a:pPr marL="0" indent="0">
              <a:buNone/>
            </a:pPr>
            <a:r>
              <a:rPr lang="en-US" b="1" dirty="0">
                <a:solidFill>
                  <a:srgbClr val="00B0F0"/>
                </a:solidFill>
                <a:latin typeface="Segoe UI Light" panose="020B0502040204020203" pitchFamily="34" charset="0"/>
                <a:cs typeface="Segoe UI Light" panose="020B0502040204020203" pitchFamily="34" charset="0"/>
              </a:rPr>
              <a:t>Sharing</a:t>
            </a:r>
            <a:r>
              <a:rPr lang="en-US" dirty="0">
                <a:latin typeface="Segoe UI Light" panose="020B0502040204020203" pitchFamily="34" charset="0"/>
                <a:cs typeface="Segoe UI Light" panose="020B0502040204020203" pitchFamily="34" charset="0"/>
              </a:rPr>
              <a:t> is caring &amp; is </a:t>
            </a:r>
            <a:r>
              <a:rPr lang="en-US" b="1" dirty="0" err="1">
                <a:latin typeface="Segoe UI Light" panose="020B0502040204020203" pitchFamily="34" charset="0"/>
                <a:cs typeface="Segoe UI Light" panose="020B0502040204020203" pitchFamily="34" charset="0"/>
              </a:rPr>
              <a:t>IMPORTANTest</a:t>
            </a:r>
            <a:r>
              <a:rPr lang="en-US" b="1" dirty="0">
                <a:latin typeface="Segoe UI Light" panose="020B0502040204020203" pitchFamily="34" charset="0"/>
                <a:cs typeface="Segoe UI Light" panose="020B0502040204020203" pitchFamily="34" charset="0"/>
              </a:rPr>
              <a:t>!</a:t>
            </a:r>
          </a:p>
          <a:p>
            <a:endParaRPr lang="en-US" sz="2000" dirty="0">
              <a:latin typeface="Segoe UI Light" panose="020B0502040204020203" pitchFamily="34" charset="0"/>
              <a:cs typeface="Segoe UI Light" panose="020B0502040204020203" pitchFamily="34" charset="0"/>
            </a:endParaRPr>
          </a:p>
        </p:txBody>
      </p:sp>
      <p:pic>
        <p:nvPicPr>
          <p:cNvPr id="5" name="Picture 4">
            <a:extLst>
              <a:ext uri="{FF2B5EF4-FFF2-40B4-BE49-F238E27FC236}">
                <a16:creationId xmlns:a16="http://schemas.microsoft.com/office/drawing/2014/main" id="{4265AF49-478F-4E78-B6CA-52790634883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92251" y="1888487"/>
            <a:ext cx="5137019" cy="4269730"/>
          </a:xfrm>
          <a:prstGeom prst="rect">
            <a:avLst/>
          </a:prstGeom>
        </p:spPr>
      </p:pic>
      <p:pic>
        <p:nvPicPr>
          <p:cNvPr id="6" name="Picture 5">
            <a:extLst>
              <a:ext uri="{FF2B5EF4-FFF2-40B4-BE49-F238E27FC236}">
                <a16:creationId xmlns:a16="http://schemas.microsoft.com/office/drawing/2014/main" id="{93997D8D-E34F-44AB-8BC1-E3CEB2D1527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683013" y="2866932"/>
            <a:ext cx="3639865" cy="3737794"/>
          </a:xfrm>
          <a:prstGeom prst="rect">
            <a:avLst/>
          </a:prstGeom>
        </p:spPr>
      </p:pic>
    </p:spTree>
    <p:extLst>
      <p:ext uri="{BB962C8B-B14F-4D97-AF65-F5344CB8AC3E}">
        <p14:creationId xmlns:p14="http://schemas.microsoft.com/office/powerpoint/2010/main" val="271798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266093"/>
            <a:ext cx="11779737" cy="4382738"/>
          </a:xfrm>
        </p:spPr>
        <p:txBody>
          <a:bodyPr/>
          <a:lstStyle/>
          <a:p>
            <a:pPr marL="0" indent="0">
              <a:buNone/>
            </a:pPr>
            <a:r>
              <a:rPr lang="en-US" sz="4000" dirty="0"/>
              <a:t>Challenges</a:t>
            </a:r>
            <a:endParaRPr lang="en-US" dirty="0"/>
          </a:p>
          <a:p>
            <a:pPr marL="688975" indent="-688975">
              <a:buNone/>
            </a:pPr>
            <a:r>
              <a:rPr lang="en-US" sz="2800" dirty="0"/>
              <a:t>1.1: Create a Cognitive Services App using Portable Class Libraries</a:t>
            </a:r>
          </a:p>
          <a:p>
            <a:pPr marL="688975" indent="-688975">
              <a:buNone/>
            </a:pPr>
            <a:r>
              <a:rPr lang="en-US" sz="2800" dirty="0"/>
              <a:t>1.2: Create an Image Classification Application using the Custom Vision Service – Trees</a:t>
            </a:r>
          </a:p>
          <a:p>
            <a:pPr marL="688975" indent="-688975">
              <a:buNone/>
            </a:pPr>
            <a:r>
              <a:rPr lang="en-US" sz="2800" dirty="0"/>
              <a:t>1.3: Create an Image Classification Application using the Custom Vision Service – Vehicle Damage</a:t>
            </a:r>
          </a:p>
          <a:p>
            <a:pPr marL="688975" indent="-688975">
              <a:buNone/>
            </a:pPr>
            <a:r>
              <a:rPr lang="en-US" sz="2800" dirty="0"/>
              <a:t>1.4: Create an Image Classification Application using the Custom Vision Service – Bikes </a:t>
            </a:r>
          </a:p>
          <a:p>
            <a:pPr marL="688975" indent="-688975">
              <a:buNone/>
            </a:pPr>
            <a:r>
              <a:rPr lang="en-US" sz="2800" dirty="0"/>
              <a:t>1.5: Develop Intelligent Applications with Language Understanding (LUIS)</a:t>
            </a:r>
          </a:p>
        </p:txBody>
      </p:sp>
      <p:sp>
        <p:nvSpPr>
          <p:cNvPr id="3" name="Title 2"/>
          <p:cNvSpPr>
            <a:spLocks noGrp="1"/>
          </p:cNvSpPr>
          <p:nvPr>
            <p:ph type="title"/>
          </p:nvPr>
        </p:nvSpPr>
        <p:spPr/>
        <p:txBody>
          <a:bodyPr/>
          <a:lstStyle/>
          <a:p>
            <a:r>
              <a:rPr lang="en-US" dirty="0"/>
              <a:t>Part 1: Cognitive Services</a:t>
            </a:r>
            <a:endParaRPr lang="en-US" dirty="0">
              <a:solidFill>
                <a:srgbClr val="0078D7"/>
              </a:solidFill>
            </a:endParaRPr>
          </a:p>
        </p:txBody>
      </p:sp>
    </p:spTree>
    <p:extLst>
      <p:ext uri="{BB962C8B-B14F-4D97-AF65-F5344CB8AC3E}">
        <p14:creationId xmlns:p14="http://schemas.microsoft.com/office/powerpoint/2010/main" val="155527478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9241" y="1271016"/>
            <a:ext cx="11653523" cy="3276410"/>
          </a:xfrm>
        </p:spPr>
        <p:txBody>
          <a:bodyPr/>
          <a:lstStyle/>
          <a:p>
            <a:pPr marL="0" indent="0">
              <a:buNone/>
            </a:pPr>
            <a:r>
              <a:rPr lang="en-US" sz="4000" dirty="0"/>
              <a:t>Challenges:</a:t>
            </a:r>
            <a:endParaRPr lang="en-US" dirty="0"/>
          </a:p>
          <a:p>
            <a:pPr marL="0" indent="0">
              <a:buNone/>
            </a:pPr>
            <a:r>
              <a:rPr lang="en-US" sz="3600" dirty="0"/>
              <a:t>2.1: Developing Intelligent Applications with Azure Search</a:t>
            </a:r>
          </a:p>
          <a:p>
            <a:pPr marL="0" indent="0">
              <a:buNone/>
            </a:pPr>
            <a:r>
              <a:rPr lang="en-US" sz="3600" dirty="0"/>
              <a:t>2.2: Building Intelligent Bots</a:t>
            </a:r>
          </a:p>
          <a:p>
            <a:pPr marL="0" indent="0">
              <a:buNone/>
            </a:pPr>
            <a:r>
              <a:rPr lang="en-US" sz="3600" dirty="0"/>
              <a:t>2.3: Log Chat Conversations in your Bot</a:t>
            </a:r>
          </a:p>
          <a:p>
            <a:pPr marL="0" indent="0">
              <a:buNone/>
            </a:pPr>
            <a:r>
              <a:rPr lang="en-US" sz="3600" dirty="0"/>
              <a:t>2.4: Testing your Bot</a:t>
            </a:r>
          </a:p>
        </p:txBody>
      </p:sp>
      <p:sp>
        <p:nvSpPr>
          <p:cNvPr id="3" name="Title 2"/>
          <p:cNvSpPr>
            <a:spLocks noGrp="1"/>
          </p:cNvSpPr>
          <p:nvPr>
            <p:ph type="title"/>
          </p:nvPr>
        </p:nvSpPr>
        <p:spPr/>
        <p:txBody>
          <a:bodyPr/>
          <a:lstStyle/>
          <a:p>
            <a:r>
              <a:rPr lang="en-US" dirty="0"/>
              <a:t>Part 2: Bots</a:t>
            </a:r>
            <a:endParaRPr lang="en-US" dirty="0">
              <a:solidFill>
                <a:srgbClr val="0078D7"/>
              </a:solidFill>
            </a:endParaRPr>
          </a:p>
        </p:txBody>
      </p:sp>
    </p:spTree>
    <p:extLst>
      <p:ext uri="{BB962C8B-B14F-4D97-AF65-F5344CB8AC3E}">
        <p14:creationId xmlns:p14="http://schemas.microsoft.com/office/powerpoint/2010/main" val="238994935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348C3DC-EDB1-4019-9713-7E85FA5F684A}"/>
              </a:ext>
            </a:extLst>
          </p:cNvPr>
          <p:cNvGraphicFramePr>
            <a:graphicFrameLocks noGrp="1"/>
          </p:cNvGraphicFramePr>
          <p:nvPr>
            <p:extLst/>
          </p:nvPr>
        </p:nvGraphicFramePr>
        <p:xfrm>
          <a:off x="723222" y="589458"/>
          <a:ext cx="10780186" cy="6171805"/>
        </p:xfrm>
        <a:graphic>
          <a:graphicData uri="http://schemas.openxmlformats.org/drawingml/2006/table">
            <a:tbl>
              <a:tblPr firstRow="1" bandRow="1">
                <a:tableStyleId>{5C22544A-7EE6-4342-B048-85BDC9FD1C3A}</a:tableStyleId>
              </a:tblPr>
              <a:tblGrid>
                <a:gridCol w="1424293">
                  <a:extLst>
                    <a:ext uri="{9D8B030D-6E8A-4147-A177-3AD203B41FA5}">
                      <a16:colId xmlns:a16="http://schemas.microsoft.com/office/drawing/2014/main" val="1370244635"/>
                    </a:ext>
                  </a:extLst>
                </a:gridCol>
                <a:gridCol w="1479766">
                  <a:extLst>
                    <a:ext uri="{9D8B030D-6E8A-4147-A177-3AD203B41FA5}">
                      <a16:colId xmlns:a16="http://schemas.microsoft.com/office/drawing/2014/main" val="900054683"/>
                    </a:ext>
                  </a:extLst>
                </a:gridCol>
                <a:gridCol w="5074605">
                  <a:extLst>
                    <a:ext uri="{9D8B030D-6E8A-4147-A177-3AD203B41FA5}">
                      <a16:colId xmlns:a16="http://schemas.microsoft.com/office/drawing/2014/main" val="3375360465"/>
                    </a:ext>
                  </a:extLst>
                </a:gridCol>
                <a:gridCol w="873461">
                  <a:extLst>
                    <a:ext uri="{9D8B030D-6E8A-4147-A177-3AD203B41FA5}">
                      <a16:colId xmlns:a16="http://schemas.microsoft.com/office/drawing/2014/main" val="1301514891"/>
                    </a:ext>
                  </a:extLst>
                </a:gridCol>
                <a:gridCol w="925871">
                  <a:extLst>
                    <a:ext uri="{9D8B030D-6E8A-4147-A177-3AD203B41FA5}">
                      <a16:colId xmlns:a16="http://schemas.microsoft.com/office/drawing/2014/main" val="900600258"/>
                    </a:ext>
                  </a:extLst>
                </a:gridCol>
                <a:gridCol w="1002190">
                  <a:extLst>
                    <a:ext uri="{9D8B030D-6E8A-4147-A177-3AD203B41FA5}">
                      <a16:colId xmlns:a16="http://schemas.microsoft.com/office/drawing/2014/main" val="2754532256"/>
                    </a:ext>
                  </a:extLst>
                </a:gridCol>
              </a:tblGrid>
              <a:tr h="252720">
                <a:tc gridSpan="6">
                  <a:txBody>
                    <a:bodyPr/>
                    <a:lstStyle/>
                    <a:p>
                      <a:pPr marL="0" indent="0" algn="l" defTabSz="914400" rtl="0" eaLnBrk="1" latinLnBrk="0" hangingPunct="1"/>
                      <a:r>
                        <a:rPr lang="en-US" sz="1100" b="0" kern="1200" dirty="0">
                          <a:solidFill>
                            <a:schemeClr val="tx1"/>
                          </a:solidFill>
                          <a:latin typeface="Segoe UI" panose="020B0502040204020203" pitchFamily="34" charset="0"/>
                          <a:ea typeface="+mn-ea"/>
                          <a:cs typeface="Segoe UI" panose="020B0502040204020203" pitchFamily="34" charset="0"/>
                        </a:rPr>
                        <a:t>Win Formula</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solidFill>
                      <a:srgbClr val="002060"/>
                    </a:solidFill>
                  </a:tcPr>
                </a:tc>
                <a:tc hMerge="1">
                  <a:txBody>
                    <a:bodyPr/>
                    <a:lstStyle/>
                    <a:p>
                      <a:pPr marL="0" indent="0" algn="l" defTabSz="914400" rtl="0" eaLnBrk="1" latinLnBrk="0" hangingPunct="1"/>
                      <a:endParaRPr lang="en-US" sz="1100" b="0" kern="1200" dirty="0">
                        <a:solidFill>
                          <a:schemeClr val="tx1"/>
                        </a:solidFill>
                        <a:latin typeface="Segoe UI" panose="020B0502040204020203" pitchFamily="34" charset="0"/>
                        <a:ea typeface="+mn-ea"/>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solidFill>
                      <a:srgbClr val="002060"/>
                    </a:solidFill>
                  </a:tcPr>
                </a:tc>
                <a:tc hMerge="1">
                  <a:txBody>
                    <a:bodyPr/>
                    <a:lstStyle/>
                    <a:p>
                      <a:endParaRPr lang="en-US"/>
                    </a:p>
                  </a:txBody>
                  <a:tcPr/>
                </a:tc>
                <a:tc hMerge="1">
                  <a:txBody>
                    <a:bodyPr/>
                    <a:lstStyle/>
                    <a:p>
                      <a:pPr marL="0" indent="0" algn="l" defTabSz="914400" rtl="0" eaLnBrk="1" latinLnBrk="0" hangingPunct="1"/>
                      <a:endParaRPr lang="en-US" sz="1100" b="0" kern="1200" dirty="0">
                        <a:solidFill>
                          <a:schemeClr val="bg1"/>
                        </a:solidFill>
                        <a:latin typeface="Segoe UI" panose="020B0502040204020203" pitchFamily="34" charset="0"/>
                        <a:ea typeface="+mn-ea"/>
                        <a:cs typeface="Segoe UI" panose="020B0502040204020203" pitchFamily="34" charset="0"/>
                      </a:endParaRPr>
                    </a:p>
                  </a:txBody>
                  <a:tcPr>
                    <a:lnB w="12700" cap="flat" cmpd="sng" algn="ctr">
                      <a:solidFill>
                        <a:schemeClr val="bg2">
                          <a:lumMod val="75000"/>
                        </a:schemeClr>
                      </a:solidFill>
                      <a:prstDash val="solid"/>
                      <a:round/>
                      <a:headEnd type="none" w="med" len="med"/>
                      <a:tailEnd type="none" w="med" len="med"/>
                    </a:lnB>
                    <a:solidFill>
                      <a:srgbClr val="002060"/>
                    </a:solidFill>
                  </a:tcPr>
                </a:tc>
                <a:tc hMerge="1">
                  <a:txBody>
                    <a:bodyPr/>
                    <a:lstStyle/>
                    <a:p>
                      <a:pPr marL="0" indent="0" algn="l" defTabSz="914400" rtl="0" eaLnBrk="1" latinLnBrk="0" hangingPunct="1"/>
                      <a:endParaRPr lang="en-US" sz="1100" b="0" kern="1200" dirty="0">
                        <a:solidFill>
                          <a:schemeClr val="bg1"/>
                        </a:solidFill>
                        <a:latin typeface="Segoe UI" panose="020B0502040204020203" pitchFamily="34" charset="0"/>
                        <a:ea typeface="+mn-ea"/>
                        <a:cs typeface="Segoe UI" panose="020B0502040204020203" pitchFamily="34" charset="0"/>
                      </a:endParaRPr>
                    </a:p>
                  </a:txBody>
                  <a:tcPr>
                    <a:lnB w="12700" cap="flat" cmpd="sng" algn="ctr">
                      <a:solidFill>
                        <a:schemeClr val="bg2">
                          <a:lumMod val="75000"/>
                        </a:schemeClr>
                      </a:solidFill>
                      <a:prstDash val="solid"/>
                      <a:round/>
                      <a:headEnd type="none" w="med" len="med"/>
                      <a:tailEnd type="none" w="med" len="med"/>
                    </a:lnB>
                    <a:solidFill>
                      <a:srgbClr val="002060"/>
                    </a:solidFill>
                  </a:tcPr>
                </a:tc>
                <a:tc hMerge="1">
                  <a:txBody>
                    <a:bodyPr/>
                    <a:lstStyle/>
                    <a:p>
                      <a:pPr marL="0" indent="0" algn="l" defTabSz="914400" rtl="0" eaLnBrk="1" latinLnBrk="0" hangingPunct="1"/>
                      <a:endParaRPr lang="en-US" sz="1100" b="0" kern="1200" dirty="0">
                        <a:solidFill>
                          <a:schemeClr val="bg1"/>
                        </a:solidFill>
                        <a:latin typeface="Segoe UI" panose="020B0502040204020203" pitchFamily="34" charset="0"/>
                        <a:ea typeface="+mn-ea"/>
                        <a:cs typeface="Segoe UI" panose="020B0502040204020203" pitchFamily="34" charset="0"/>
                      </a:endParaRPr>
                    </a:p>
                  </a:txBody>
                  <a:tcPr>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solidFill>
                      <a:srgbClr val="002060"/>
                    </a:solidFill>
                  </a:tcPr>
                </a:tc>
                <a:extLst>
                  <a:ext uri="{0D108BD9-81ED-4DB2-BD59-A6C34878D82A}">
                    <a16:rowId xmlns:a16="http://schemas.microsoft.com/office/drawing/2014/main" val="2583342936"/>
                  </a:ext>
                </a:extLst>
              </a:tr>
              <a:tr h="416244">
                <a:tc>
                  <a:txBody>
                    <a:bodyPr/>
                    <a:lstStyle/>
                    <a:p>
                      <a:r>
                        <a:rPr lang="en-US" sz="1100" b="0" dirty="0">
                          <a:solidFill>
                            <a:schemeClr val="tx1"/>
                          </a:solidFill>
                          <a:latin typeface="Segoe UI" panose="020B0502040204020203" pitchFamily="34" charset="0"/>
                          <a:cs typeface="Segoe UI" panose="020B0502040204020203" pitchFamily="34" charset="0"/>
                        </a:rPr>
                        <a:t>Pillar: Tactic</a:t>
                      </a:r>
                    </a:p>
                  </a:txBody>
                  <a:tcPr>
                    <a:lnL w="12700" cap="flat" cmpd="sng" algn="ctr">
                      <a:solidFill>
                        <a:schemeClr val="bg2">
                          <a:lumMod val="75000"/>
                        </a:schemeClr>
                      </a:solidFill>
                      <a:prstDash val="solid"/>
                      <a:round/>
                      <a:headEnd type="none" w="med" len="med"/>
                      <a:tailEnd type="none" w="med" len="med"/>
                    </a:lnL>
                    <a:lnB w="12700" cap="flat" cmpd="sng" algn="ctr">
                      <a:noFill/>
                      <a:prstDash val="solid"/>
                      <a:round/>
                      <a:headEnd type="none" w="med" len="med"/>
                      <a:tailEnd type="none" w="med" len="med"/>
                    </a:lnB>
                    <a:solidFill>
                      <a:srgbClr val="0070C0"/>
                    </a:solidFill>
                  </a:tcPr>
                </a:tc>
                <a:tc>
                  <a:txBody>
                    <a:bodyPr/>
                    <a:lstStyle/>
                    <a:p>
                      <a:r>
                        <a:rPr lang="en-US" sz="1100" b="0" dirty="0">
                          <a:solidFill>
                            <a:schemeClr val="tx1"/>
                          </a:solidFill>
                          <a:latin typeface="Segoe UI" panose="020B0502040204020203" pitchFamily="34" charset="0"/>
                          <a:cs typeface="Segoe UI" panose="020B0502040204020203" pitchFamily="34" charset="0"/>
                        </a:rPr>
                        <a:t>Program</a:t>
                      </a:r>
                    </a:p>
                  </a:txBody>
                  <a:tcPr>
                    <a:lnB w="12700" cap="flat" cmpd="sng" algn="ctr">
                      <a:noFill/>
                      <a:prstDash val="solid"/>
                      <a:round/>
                      <a:headEnd type="none" w="med" len="med"/>
                      <a:tailEnd type="none" w="med" len="med"/>
                    </a:lnB>
                    <a:solidFill>
                      <a:srgbClr val="0070C0"/>
                    </a:solidFill>
                  </a:tcPr>
                </a:tc>
                <a:tc>
                  <a:txBody>
                    <a:bodyPr/>
                    <a:lstStyle/>
                    <a:p>
                      <a:r>
                        <a:rPr lang="en-US" sz="1100" b="0" dirty="0">
                          <a:solidFill>
                            <a:schemeClr val="tx1"/>
                          </a:solidFill>
                          <a:latin typeface="Segoe UI" panose="020B0502040204020203" pitchFamily="34" charset="0"/>
                          <a:cs typeface="Segoe UI" panose="020B0502040204020203" pitchFamily="34" charset="0"/>
                        </a:rPr>
                        <a:t>Description</a:t>
                      </a:r>
                    </a:p>
                  </a:txBody>
                  <a:tcPr>
                    <a:lnB w="12700" cap="flat" cmpd="sng" algn="ctr">
                      <a:noFill/>
                      <a:prstDash val="solid"/>
                      <a:round/>
                      <a:headEnd type="none" w="med" len="med"/>
                      <a:tailEnd type="none" w="med" len="med"/>
                    </a:lnB>
                    <a:solidFill>
                      <a:srgbClr val="0070C0"/>
                    </a:solidFill>
                  </a:tcPr>
                </a:tc>
                <a:tc>
                  <a:txBody>
                    <a:bodyPr/>
                    <a:lstStyle/>
                    <a:p>
                      <a:r>
                        <a:rPr lang="en-US" sz="1100" b="0" dirty="0">
                          <a:solidFill>
                            <a:schemeClr val="tx1"/>
                          </a:solidFill>
                          <a:latin typeface="Segoe UI" panose="020B0502040204020203" pitchFamily="34" charset="0"/>
                          <a:cs typeface="Segoe UI" panose="020B0502040204020203" pitchFamily="34" charset="0"/>
                        </a:rPr>
                        <a:t>Target Date</a:t>
                      </a:r>
                    </a:p>
                  </a:txBody>
                  <a:tcPr>
                    <a:lnB w="12700" cap="flat" cmpd="sng" algn="ctr">
                      <a:noFill/>
                      <a:prstDash val="solid"/>
                      <a:round/>
                      <a:headEnd type="none" w="med" len="med"/>
                      <a:tailEnd type="none" w="med" len="med"/>
                    </a:lnB>
                    <a:solidFill>
                      <a:srgbClr val="0070C0"/>
                    </a:solidFill>
                  </a:tcPr>
                </a:tc>
                <a:tc>
                  <a:txBody>
                    <a:bodyPr/>
                    <a:lstStyle/>
                    <a:p>
                      <a:r>
                        <a:rPr lang="en-US" sz="1100" b="0" dirty="0">
                          <a:solidFill>
                            <a:schemeClr val="tx1"/>
                          </a:solidFill>
                          <a:latin typeface="Segoe UI" panose="020B0502040204020203" pitchFamily="34" charset="0"/>
                          <a:cs typeface="Segoe UI" panose="020B0502040204020203" pitchFamily="34" charset="0"/>
                        </a:rPr>
                        <a:t>Owner</a:t>
                      </a:r>
                    </a:p>
                  </a:txBody>
                  <a:tcPr>
                    <a:lnB w="12700" cap="flat" cmpd="sng" algn="ctr">
                      <a:noFill/>
                      <a:prstDash val="solid"/>
                      <a:round/>
                      <a:headEnd type="none" w="med" len="med"/>
                      <a:tailEnd type="none" w="med" len="med"/>
                    </a:lnB>
                    <a:solidFill>
                      <a:srgbClr val="0070C0"/>
                    </a:solidFill>
                  </a:tcPr>
                </a:tc>
                <a:tc>
                  <a:txBody>
                    <a:bodyPr/>
                    <a:lstStyle/>
                    <a:p>
                      <a:r>
                        <a:rPr lang="en-US" sz="1100" b="0" dirty="0">
                          <a:solidFill>
                            <a:schemeClr val="tx1"/>
                          </a:solidFill>
                          <a:latin typeface="Segoe UI" panose="020B0502040204020203" pitchFamily="34" charset="0"/>
                          <a:cs typeface="Segoe UI" panose="020B0502040204020203" pitchFamily="34" charset="0"/>
                        </a:rPr>
                        <a:t>Status*</a:t>
                      </a:r>
                    </a:p>
                  </a:txBody>
                  <a:tcPr>
                    <a:lnR w="12700" cap="flat" cmpd="sng" algn="ctr">
                      <a:solidFill>
                        <a:schemeClr val="bg2">
                          <a:lumMod val="75000"/>
                        </a:schemeClr>
                      </a:solidFill>
                      <a:prstDash val="solid"/>
                      <a:round/>
                      <a:headEnd type="none" w="med" len="med"/>
                      <a:tailEnd type="none" w="med" len="med"/>
                    </a:lnR>
                    <a:lnB w="12700" cap="flat" cmpd="sng" algn="ctr">
                      <a:noFill/>
                      <a:prstDash val="solid"/>
                      <a:round/>
                      <a:headEnd type="none" w="med" len="med"/>
                      <a:tailEnd type="none" w="med" len="med"/>
                    </a:lnB>
                    <a:solidFill>
                      <a:srgbClr val="0070C0"/>
                    </a:solidFill>
                  </a:tcPr>
                </a:tc>
                <a:extLst>
                  <a:ext uri="{0D108BD9-81ED-4DB2-BD59-A6C34878D82A}">
                    <a16:rowId xmlns:a16="http://schemas.microsoft.com/office/drawing/2014/main" val="3067319907"/>
                  </a:ext>
                </a:extLst>
              </a:tr>
              <a:tr h="682157">
                <a:tc rowSpan="2">
                  <a:txBody>
                    <a:bodyPr/>
                    <a:lstStyle/>
                    <a:p>
                      <a:pPr marL="0" indent="0" algn="l" defTabSz="794644" rtl="0" eaLnBrk="1" latinLnBrk="0" hangingPunct="1">
                        <a:lnSpc>
                          <a:spcPct val="90000"/>
                        </a:lnSpc>
                        <a:spcBef>
                          <a:spcPts val="0"/>
                        </a:spcBef>
                        <a:spcAft>
                          <a:spcPts val="512"/>
                        </a:spcAft>
                        <a:buFontTx/>
                        <a:buNone/>
                      </a:pPr>
                      <a:r>
                        <a:rPr lang="en-US" sz="1000" b="1" kern="1200" dirty="0">
                          <a:solidFill>
                            <a:schemeClr val="tx1"/>
                          </a:solidFill>
                          <a:latin typeface="Segoe UI" panose="020B0502040204020203" pitchFamily="34" charset="0"/>
                          <a:ea typeface="+mn-ea"/>
                          <a:cs typeface="Segoe UI" panose="020B0502040204020203" pitchFamily="34" charset="0"/>
                        </a:rPr>
                        <a:t>Awareness: Contact Acquisition</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l" defTabSz="794644" rtl="0" eaLnBrk="1" latinLnBrk="0" hangingPunct="1">
                        <a:lnSpc>
                          <a:spcPct val="90000"/>
                        </a:lnSpc>
                        <a:spcBef>
                          <a:spcPts val="0"/>
                        </a:spcBef>
                        <a:spcAft>
                          <a:spcPts val="512"/>
                        </a:spcAft>
                        <a:buFontTx/>
                        <a:buNone/>
                      </a:pPr>
                      <a:r>
                        <a:rPr lang="en-US" sz="1000" b="1" kern="1200" dirty="0">
                          <a:solidFill>
                            <a:schemeClr val="tx1"/>
                          </a:solidFill>
                          <a:latin typeface="Segoe UI" panose="020B0502040204020203" pitchFamily="34" charset="0"/>
                          <a:ea typeface="+mn-ea"/>
                          <a:cs typeface="Segoe UI" panose="020B0502040204020203" pitchFamily="34" charset="0"/>
                        </a:rPr>
                        <a:t>Dev Boss</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l" defTabSz="794644" rtl="0" eaLnBrk="1" latinLnBrk="0" hangingPunct="1">
                        <a:lnSpc>
                          <a:spcPct val="90000"/>
                        </a:lnSpc>
                        <a:spcBef>
                          <a:spcPts val="0"/>
                        </a:spcBef>
                        <a:spcAft>
                          <a:spcPts val="512"/>
                        </a:spcAft>
                        <a:buFontTx/>
                        <a:buNone/>
                      </a:pPr>
                      <a:r>
                        <a:rPr lang="en-US" sz="1000" b="0" kern="1200" dirty="0">
                          <a:solidFill>
                            <a:schemeClr val="tx1"/>
                          </a:solidFill>
                          <a:latin typeface="Segoe UI" panose="020B0502040204020203" pitchFamily="34" charset="0"/>
                          <a:ea typeface="+mn-ea"/>
                          <a:cs typeface="Segoe UI" panose="020B0502040204020203" pitchFamily="34" charset="0"/>
                        </a:rPr>
                        <a:t>Acquire developer contacts and help them get swag through this content-packaged offer.</a:t>
                      </a:r>
                    </a:p>
                    <a:p>
                      <a:pPr marL="0" marR="0" lvl="0" indent="0" algn="l" defTabSz="914132" rtl="0" eaLnBrk="1" fontAlgn="auto" latinLnBrk="0" hangingPunct="1">
                        <a:lnSpc>
                          <a:spcPts val="400"/>
                        </a:lnSpc>
                        <a:spcBef>
                          <a:spcPts val="0"/>
                        </a:spcBef>
                        <a:spcAft>
                          <a:spcPts val="0"/>
                        </a:spcAft>
                        <a:buClrTx/>
                        <a:buSzTx/>
                        <a:buFontTx/>
                        <a:buNone/>
                        <a:tabLst/>
                        <a:defRPr/>
                      </a:pPr>
                      <a:r>
                        <a:rPr lang="en-US" sz="1000" b="0" kern="1200" dirty="0">
                          <a:solidFill>
                            <a:schemeClr val="tx1"/>
                          </a:solidFill>
                          <a:latin typeface="Segoe UI" panose="020B0502040204020203" pitchFamily="34" charset="0"/>
                          <a:ea typeface="+mn-ea"/>
                          <a:cs typeface="Segoe UI" panose="020B0502040204020203" pitchFamily="34" charset="0"/>
                          <a:hlinkClick r:id="rId3"/>
                        </a:rPr>
                        <a:t>https://aka.ms/devbossinabox</a:t>
                      </a:r>
                      <a:endParaRPr lang="en-US" sz="1000" b="0" kern="1200" dirty="0">
                        <a:solidFill>
                          <a:schemeClr val="tx1"/>
                        </a:solidFill>
                        <a:latin typeface="Segoe UI" panose="020B0502040204020203" pitchFamily="34" charset="0"/>
                        <a:ea typeface="+mn-ea"/>
                        <a:cs typeface="Segoe UI" panose="020B0502040204020203" pitchFamily="34" charset="0"/>
                      </a:endParaRPr>
                    </a:p>
                    <a:p>
                      <a:pPr marL="0" marR="0" lvl="0" indent="0" algn="l" defTabSz="914132" rtl="0" eaLnBrk="1" fontAlgn="auto" latinLnBrk="0" hangingPunct="1">
                        <a:lnSpc>
                          <a:spcPts val="400"/>
                        </a:lnSpc>
                        <a:spcBef>
                          <a:spcPts val="0"/>
                        </a:spcBef>
                        <a:spcAft>
                          <a:spcPts val="0"/>
                        </a:spcAft>
                        <a:buClrTx/>
                        <a:buSzTx/>
                        <a:buFontTx/>
                        <a:buNone/>
                        <a:tabLst/>
                        <a:defRPr/>
                      </a:pPr>
                      <a:endParaRPr lang="en-US" sz="1000" b="0" kern="1200" dirty="0">
                        <a:solidFill>
                          <a:schemeClr val="tx1"/>
                        </a:solidFill>
                        <a:latin typeface="Segoe UI" panose="020B0502040204020203" pitchFamily="34" charset="0"/>
                        <a:ea typeface="+mn-ea"/>
                        <a:cs typeface="Segoe UI" panose="020B0502040204020203" pitchFamily="34" charset="0"/>
                      </a:endParaRPr>
                    </a:p>
                    <a:p>
                      <a:pPr marL="0" marR="0" lvl="0" indent="0" algn="l" defTabSz="914132" rtl="0" eaLnBrk="1" fontAlgn="auto" latinLnBrk="0" hangingPunct="1">
                        <a:lnSpc>
                          <a:spcPts val="400"/>
                        </a:lnSpc>
                        <a:spcBef>
                          <a:spcPts val="0"/>
                        </a:spcBef>
                        <a:spcAft>
                          <a:spcPts val="0"/>
                        </a:spcAft>
                        <a:buClrTx/>
                        <a:buSzTx/>
                        <a:buFontTx/>
                        <a:buNone/>
                        <a:tabLst/>
                        <a:defRPr/>
                      </a:pPr>
                      <a:endParaRPr lang="en-US" sz="1000" b="0" kern="1200" dirty="0">
                        <a:solidFill>
                          <a:schemeClr val="tx1"/>
                        </a:solidFill>
                        <a:latin typeface="Segoe UI" panose="020B0502040204020203" pitchFamily="34" charset="0"/>
                        <a:ea typeface="+mn-ea"/>
                        <a:cs typeface="Segoe UI" panose="020B0502040204020203" pitchFamily="34" charset="0"/>
                      </a:endParaRPr>
                    </a:p>
                    <a:p>
                      <a:pPr marL="0" marR="0" lvl="0" indent="0" algn="l" defTabSz="914132" rtl="0" eaLnBrk="1" fontAlgn="auto" latinLnBrk="0" hangingPunct="1">
                        <a:lnSpc>
                          <a:spcPts val="400"/>
                        </a:lnSpc>
                        <a:spcBef>
                          <a:spcPts val="0"/>
                        </a:spcBef>
                        <a:spcAft>
                          <a:spcPts val="0"/>
                        </a:spcAft>
                        <a:buClrTx/>
                        <a:buSzTx/>
                        <a:buFontTx/>
                        <a:buNone/>
                        <a:tabLst/>
                        <a:defRPr/>
                      </a:pPr>
                      <a:r>
                        <a:rPr lang="en-US" sz="1000" b="0" kern="1200" dirty="0">
                          <a:solidFill>
                            <a:schemeClr val="tx1"/>
                          </a:solidFill>
                          <a:latin typeface="Segoe UI" panose="020B0502040204020203" pitchFamily="34" charset="0"/>
                          <a:ea typeface="+mn-ea"/>
                          <a:cs typeface="Segoe UI" panose="020B0502040204020203" pitchFamily="34" charset="0"/>
                          <a:hlinkClick r:id="rId4"/>
                        </a:rPr>
                        <a:t>https://aka.ms/getswag</a:t>
                      </a:r>
                      <a:endParaRPr lang="en-US" sz="1000" b="0" kern="1200" dirty="0">
                        <a:solidFill>
                          <a:schemeClr val="tx1"/>
                        </a:solidFill>
                        <a:latin typeface="Segoe UI" panose="020B0502040204020203" pitchFamily="34" charset="0"/>
                        <a:ea typeface="+mn-ea"/>
                        <a:cs typeface="Segoe UI" panose="020B0502040204020203" pitchFamily="34" charset="0"/>
                      </a:endParaRPr>
                    </a:p>
                    <a:p>
                      <a:pPr marL="0" marR="0" lvl="0" indent="0" algn="l" defTabSz="914132" rtl="0" eaLnBrk="1" fontAlgn="auto" latinLnBrk="0" hangingPunct="1">
                        <a:lnSpc>
                          <a:spcPts val="400"/>
                        </a:lnSpc>
                        <a:spcBef>
                          <a:spcPts val="0"/>
                        </a:spcBef>
                        <a:spcAft>
                          <a:spcPts val="0"/>
                        </a:spcAft>
                        <a:buClrTx/>
                        <a:buSzTx/>
                        <a:buFontTx/>
                        <a:buNone/>
                        <a:tabLst/>
                        <a:defRPr/>
                      </a:pPr>
                      <a:endParaRPr lang="en-US" sz="1000" b="0" kern="1200" dirty="0">
                        <a:solidFill>
                          <a:schemeClr val="tx1"/>
                        </a:solidFill>
                        <a:latin typeface="Segoe UI" panose="020B0502040204020203" pitchFamily="34" charset="0"/>
                        <a:ea typeface="+mn-ea"/>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ctr" defTabSz="914400"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rPr>
                        <a:t>Q1</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latinLnBrk="0" hangingPunct="1">
                        <a:lnSpc>
                          <a:spcPct val="90000"/>
                        </a:lnSpc>
                        <a:spcBef>
                          <a:spcPts val="0"/>
                        </a:spcBef>
                        <a:spcAft>
                          <a:spcPts val="512"/>
                        </a:spcAft>
                        <a:buFont typeface="Arial" panose="020B0604020202020204" pitchFamily="34" charset="0"/>
                        <a:buNone/>
                      </a:pPr>
                      <a:r>
                        <a:rPr lang="en-US" sz="1000" b="0" kern="1200" dirty="0">
                          <a:solidFill>
                            <a:srgbClr val="FF0000"/>
                          </a:solidFill>
                          <a:latin typeface="Segoe UI" panose="020B0502040204020203" pitchFamily="34" charset="0"/>
                          <a:ea typeface="+mn-ea"/>
                          <a:cs typeface="Segoe UI" panose="020B0502040204020203" pitchFamily="34" charset="0"/>
                        </a:rPr>
                        <a:t>Sales</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914400"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rPr>
                        <a:t>TBD</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mpd="sng">
                      <a:noFill/>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60917207"/>
                  </a:ext>
                </a:extLst>
              </a:tr>
              <a:tr h="386512">
                <a:tc vMerge="1">
                  <a:txBody>
                    <a:bodyPr/>
                    <a:lstStyle/>
                    <a:p>
                      <a:pPr marL="0" indent="0">
                        <a:buFont typeface="Arial" panose="020B0604020202020204" pitchFamily="34" charset="0"/>
                        <a:buNone/>
                      </a:pPr>
                      <a:endParaRPr lang="en-US" sz="10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000" b="1" dirty="0">
                          <a:solidFill>
                            <a:schemeClr val="tx1"/>
                          </a:solidFill>
                          <a:latin typeface="Segoe UI" panose="020B0502040204020203" pitchFamily="34" charset="0"/>
                          <a:cs typeface="Segoe UI" panose="020B0502040204020203" pitchFamily="34" charset="0"/>
                        </a:rPr>
                        <a:t>Dev Newsletter</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buFont typeface="Arial" panose="020B0604020202020204" pitchFamily="34" charset="0"/>
                        <a:buNone/>
                      </a:pPr>
                      <a:r>
                        <a:rPr lang="en-US" sz="1000" b="0" dirty="0">
                          <a:solidFill>
                            <a:schemeClr val="tx1"/>
                          </a:solidFill>
                          <a:latin typeface="Segoe UI" panose="020B0502040204020203" pitchFamily="34" charset="0"/>
                          <a:cs typeface="Segoe UI" panose="020B0502040204020203" pitchFamily="34" charset="0"/>
                        </a:rPr>
                        <a:t>Have customers subscribe to the customer-facing developer newsletter </a:t>
                      </a:r>
                      <a:r>
                        <a:rPr lang="en-US" sz="1000" b="0" dirty="0">
                          <a:solidFill>
                            <a:schemeClr val="tx1"/>
                          </a:solidFill>
                          <a:latin typeface="Segoe UI" panose="020B0502040204020203" pitchFamily="34" charset="0"/>
                          <a:cs typeface="Segoe UI" panose="020B0502040204020203" pitchFamily="34" charset="0"/>
                          <a:hlinkClick r:id="rId5"/>
                        </a:rPr>
                        <a:t>https://aka.ms/usintelligentcloudnewslettersubscribe</a:t>
                      </a:r>
                      <a:endParaRPr lang="en-US" sz="1000" b="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lang="en-US" sz="1000" b="0" dirty="0">
                          <a:solidFill>
                            <a:schemeClr val="tx1"/>
                          </a:solidFill>
                          <a:latin typeface="Segoe UI" panose="020B0502040204020203" pitchFamily="34" charset="0"/>
                          <a:cs typeface="Segoe UI" panose="020B0502040204020203" pitchFamily="34" charset="0"/>
                        </a:rPr>
                        <a:t>Q1</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a:buFont typeface="Arial" panose="020B0604020202020204" pitchFamily="34" charset="0"/>
                        <a:buNone/>
                      </a:pPr>
                      <a:r>
                        <a:rPr lang="en-US" sz="1000" b="0" dirty="0">
                          <a:solidFill>
                            <a:srgbClr val="FF0000"/>
                          </a:solidFill>
                          <a:latin typeface="Segoe UI" panose="020B0502040204020203" pitchFamily="34" charset="0"/>
                          <a:cs typeface="Segoe UI" panose="020B0502040204020203" pitchFamily="34" charset="0"/>
                        </a:rPr>
                        <a:t>Sales</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kern="1200" dirty="0">
                          <a:solidFill>
                            <a:schemeClr val="tx1"/>
                          </a:solidFill>
                          <a:latin typeface="Segoe UI" panose="020B0502040204020203" pitchFamily="34" charset="0"/>
                          <a:ea typeface="+mn-ea"/>
                          <a:cs typeface="Segoe UI" panose="020B0502040204020203" pitchFamily="34" charset="0"/>
                        </a:rPr>
                        <a:t>TBD</a:t>
                      </a:r>
                    </a:p>
                    <a:p>
                      <a:pPr marL="0" indent="0" algn="ctr">
                        <a:buFont typeface="Arial" panose="020B0604020202020204" pitchFamily="34" charset="0"/>
                        <a:buNone/>
                      </a:pPr>
                      <a:endParaRPr lang="en-US" sz="1000" b="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4886651"/>
                  </a:ext>
                </a:extLst>
              </a:tr>
              <a:tr h="535171">
                <a:tc rowSpan="6">
                  <a:txBody>
                    <a:bodyPr/>
                    <a:lstStyle/>
                    <a:p>
                      <a:pPr marL="0" marR="0" lvl="0" indent="0" algn="l"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solidFill>
                            <a:schemeClr val="tx1"/>
                          </a:solidFill>
                          <a:latin typeface="Segoe UI" panose="020B0502040204020203" pitchFamily="34" charset="0"/>
                          <a:cs typeface="Segoe UI" panose="020B0502040204020203" pitchFamily="34" charset="0"/>
                        </a:rPr>
                        <a:t>Engagement:  Training &amp; Events</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l" defTabSz="914132" rtl="0" eaLnBrk="1" fontAlgn="auto" latinLnBrk="0" hangingPunct="1">
                        <a:lnSpc>
                          <a:spcPct val="100000"/>
                        </a:lnSpc>
                        <a:spcBef>
                          <a:spcPts val="0"/>
                        </a:spcBef>
                        <a:spcAft>
                          <a:spcPts val="0"/>
                        </a:spcAft>
                        <a:buClrTx/>
                        <a:buSzTx/>
                        <a:buFontTx/>
                        <a:buNone/>
                        <a:tabLst/>
                        <a:defRPr/>
                      </a:pPr>
                      <a:r>
                        <a:rPr lang="en-US" sz="1000" b="1" dirty="0">
                          <a:solidFill>
                            <a:schemeClr val="tx1"/>
                          </a:solidFill>
                          <a:latin typeface="Segoe UI" panose="020B0502040204020203" pitchFamily="34" charset="0"/>
                          <a:cs typeface="Segoe UI" panose="020B0502040204020203" pitchFamily="34" charset="0"/>
                        </a:rPr>
                        <a:t>Enterprise Skills Initiative</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l"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solidFill>
                            <a:schemeClr val="tx1"/>
                          </a:solidFill>
                        </a:rPr>
                        <a:t>CSA-led account-specific learning plan funded via ECIF &amp; SATV</a:t>
                      </a:r>
                    </a:p>
                    <a:p>
                      <a:pPr marL="0" marR="0" lvl="0" indent="0" algn="l"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tx1"/>
                          </a:solidFill>
                          <a:latin typeface="Segoe UI" panose="020B0502040204020203" pitchFamily="34" charset="0"/>
                          <a:cs typeface="Segoe UI" panose="020B0502040204020203" pitchFamily="34" charset="0"/>
                          <a:hlinkClick r:id="rId6"/>
                        </a:rPr>
                        <a:t>https://aka.ms/entskill</a:t>
                      </a:r>
                      <a:endParaRPr lang="en-US" sz="1000" b="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tx1"/>
                          </a:solidFill>
                          <a:latin typeface="Segoe UI" panose="020B0502040204020203" pitchFamily="34" charset="0"/>
                          <a:cs typeface="Segoe UI" panose="020B0502040204020203" pitchFamily="34" charset="0"/>
                        </a:rPr>
                        <a:t>Q1</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rgbClr val="FF0000"/>
                          </a:solidFill>
                          <a:latin typeface="Segoe UI" panose="020B0502040204020203" pitchFamily="34" charset="0"/>
                          <a:cs typeface="Segoe UI" panose="020B0502040204020203" pitchFamily="34" charset="0"/>
                        </a:rPr>
                        <a:t>CSA</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kern="1200" dirty="0">
                          <a:solidFill>
                            <a:schemeClr val="tx1"/>
                          </a:solidFill>
                          <a:latin typeface="Segoe UI" panose="020B0502040204020203" pitchFamily="34" charset="0"/>
                          <a:ea typeface="+mn-ea"/>
                          <a:cs typeface="Segoe UI" panose="020B0502040204020203" pitchFamily="34" charset="0"/>
                        </a:rPr>
                        <a:t>TBD</a:t>
                      </a:r>
                    </a:p>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8110114"/>
                  </a:ext>
                </a:extLst>
              </a:tr>
              <a:tr h="433028">
                <a:tc vMerge="1">
                  <a:txBody>
                    <a:bodyPr/>
                    <a:lstStyle/>
                    <a:p>
                      <a:pPr marL="0" marR="0" lvl="0" indent="0" algn="l" defTabSz="847179"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l"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solidFill>
                            <a:schemeClr val="tx1"/>
                          </a:solidFill>
                          <a:latin typeface="Segoe UI" panose="020B0502040204020203" pitchFamily="34" charset="0"/>
                          <a:cs typeface="Segoe UI" panose="020B0502040204020203" pitchFamily="34" charset="0"/>
                        </a:rPr>
                        <a:t>Azure Day</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l"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tx1"/>
                          </a:solidFill>
                          <a:latin typeface="Segoe UI" panose="020B0502040204020203" pitchFamily="34" charset="0"/>
                          <a:cs typeface="Segoe UI" panose="020B0502040204020203" pitchFamily="34" charset="0"/>
                        </a:rPr>
                        <a:t>1:1 custom event at customer’s site</a:t>
                      </a:r>
                    </a:p>
                    <a:p>
                      <a:pPr marL="0" marR="0" lvl="0" indent="0" algn="l"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tx1"/>
                          </a:solidFill>
                          <a:latin typeface="Segoe UI" panose="020B0502040204020203" pitchFamily="34" charset="0"/>
                          <a:cs typeface="Segoe UI" panose="020B0502040204020203" pitchFamily="34" charset="0"/>
                          <a:hlinkClick r:id="rId7"/>
                        </a:rPr>
                        <a:t>https://aka.ms/usicintake</a:t>
                      </a:r>
                      <a:endParaRPr lang="en-US" sz="1000" b="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tx1"/>
                          </a:solidFill>
                          <a:latin typeface="Segoe UI" panose="020B0502040204020203" pitchFamily="34" charset="0"/>
                          <a:cs typeface="Segoe UI" panose="020B0502040204020203" pitchFamily="34" charset="0"/>
                        </a:rPr>
                        <a:t>Q1</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rgbClr val="FF0000"/>
                          </a:solidFill>
                          <a:latin typeface="Segoe UI" panose="020B0502040204020203" pitchFamily="34" charset="0"/>
                          <a:cs typeface="Segoe UI" panose="020B0502040204020203" pitchFamily="34" charset="0"/>
                        </a:rPr>
                        <a:t>ABM</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kern="1200" dirty="0">
                          <a:solidFill>
                            <a:schemeClr val="tx1"/>
                          </a:solidFill>
                          <a:latin typeface="Segoe UI" panose="020B0502040204020203" pitchFamily="34" charset="0"/>
                          <a:ea typeface="+mn-ea"/>
                          <a:cs typeface="Segoe UI" panose="020B0502040204020203" pitchFamily="34" charset="0"/>
                        </a:rPr>
                        <a:t>TBD</a:t>
                      </a:r>
                    </a:p>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7143692"/>
                  </a:ext>
                </a:extLst>
              </a:tr>
              <a:tr h="552514">
                <a:tc vMerge="1">
                  <a:txBody>
                    <a:bodyPr/>
                    <a:lstStyle/>
                    <a:p>
                      <a:endParaRPr lang="en-US"/>
                    </a:p>
                  </a:txBody>
                  <a:tcPr/>
                </a:tc>
                <a:tc>
                  <a:txBody>
                    <a:bodyPr/>
                    <a:lstStyle/>
                    <a:p>
                      <a:pPr marL="0" marR="0" lvl="0" indent="0" algn="l"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a:solidFill>
                            <a:schemeClr val="tx1"/>
                          </a:solidFill>
                          <a:latin typeface="Segoe UI" panose="020B0502040204020203" pitchFamily="34" charset="0"/>
                          <a:cs typeface="Segoe UI" panose="020B0502040204020203" pitchFamily="34" charset="0"/>
                        </a:rPr>
                        <a:t>Azure Discovery &amp; Insight Day</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l"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rPr>
                        <a:t>1:many Discovery Day + 1:1 Insights ½ Day</a:t>
                      </a:r>
                    </a:p>
                    <a:p>
                      <a:pPr marL="0" indent="0" algn="l"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rPr>
                        <a:t>Pilot in Q2 – Driven by US National CSA Team</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ctr"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rPr>
                        <a:t>Q2</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794644" rtl="0" eaLnBrk="1" latinLnBrk="0" hangingPunct="1">
                        <a:lnSpc>
                          <a:spcPct val="90000"/>
                        </a:lnSpc>
                        <a:spcBef>
                          <a:spcPts val="0"/>
                        </a:spcBef>
                        <a:spcAft>
                          <a:spcPts val="512"/>
                        </a:spcAft>
                        <a:buFont typeface="Arial" panose="020B0604020202020204" pitchFamily="34" charset="0"/>
                        <a:buNone/>
                      </a:pPr>
                      <a:r>
                        <a:rPr lang="en-US" sz="1000" b="0" kern="1200">
                          <a:solidFill>
                            <a:srgbClr val="FF0000"/>
                          </a:solidFill>
                          <a:latin typeface="Segoe UI" panose="020B0502040204020203" pitchFamily="34" charset="0"/>
                          <a:ea typeface="+mn-ea"/>
                          <a:cs typeface="Segoe UI" panose="020B0502040204020203" pitchFamily="34" charset="0"/>
                        </a:rPr>
                        <a:t>CSA</a:t>
                      </a:r>
                      <a:endParaRPr lang="en-US" sz="1000" b="0" kern="1200" dirty="0">
                        <a:solidFill>
                          <a:srgbClr val="FF0000"/>
                        </a:solidFill>
                        <a:latin typeface="Segoe UI" panose="020B0502040204020203" pitchFamily="34" charset="0"/>
                        <a:ea typeface="+mn-ea"/>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94644" rtl="0" eaLnBrk="1" fontAlgn="auto" latinLnBrk="0" hangingPunct="1">
                        <a:lnSpc>
                          <a:spcPct val="90000"/>
                        </a:lnSpc>
                        <a:spcBef>
                          <a:spcPts val="0"/>
                        </a:spcBef>
                        <a:spcAft>
                          <a:spcPts val="512"/>
                        </a:spcAft>
                        <a:buClrTx/>
                        <a:buSzTx/>
                        <a:buFont typeface="Arial" panose="020B0604020202020204" pitchFamily="34" charset="0"/>
                        <a:buNone/>
                        <a:tabLst/>
                        <a:defRPr/>
                      </a:pPr>
                      <a:r>
                        <a:rPr lang="en-US" sz="1000" b="0" kern="1200">
                          <a:solidFill>
                            <a:schemeClr val="tx1"/>
                          </a:solidFill>
                          <a:latin typeface="Segoe UI" panose="020B0502040204020203" pitchFamily="34" charset="0"/>
                          <a:ea typeface="+mn-ea"/>
                          <a:cs typeface="Segoe UI" panose="020B0502040204020203" pitchFamily="34" charset="0"/>
                        </a:rPr>
                        <a:t>TBD</a:t>
                      </a:r>
                    </a:p>
                    <a:p>
                      <a:pPr marL="0" indent="0" algn="ctr" defTabSz="794644" rtl="0" eaLnBrk="1" latinLnBrk="0" hangingPunct="1">
                        <a:lnSpc>
                          <a:spcPct val="90000"/>
                        </a:lnSpc>
                        <a:spcBef>
                          <a:spcPts val="0"/>
                        </a:spcBef>
                        <a:spcAft>
                          <a:spcPts val="512"/>
                        </a:spcAft>
                        <a:buFont typeface="Arial" panose="020B0604020202020204" pitchFamily="34" charset="0"/>
                        <a:buNone/>
                      </a:pPr>
                      <a:endParaRPr lang="en-US" sz="1000" b="0" kern="1200" dirty="0">
                        <a:solidFill>
                          <a:schemeClr val="tx1"/>
                        </a:solidFill>
                        <a:latin typeface="Segoe UI" panose="020B0502040204020203" pitchFamily="34" charset="0"/>
                        <a:ea typeface="+mn-ea"/>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378199"/>
                  </a:ext>
                </a:extLst>
              </a:tr>
              <a:tr h="552514">
                <a:tc vMerge="1">
                  <a:txBody>
                    <a:bodyPr/>
                    <a:lstStyle/>
                    <a:p>
                      <a:pPr marL="0" indent="0" algn="l" defTabSz="794644" rtl="0" eaLnBrk="1" latinLnBrk="0" hangingPunct="1">
                        <a:lnSpc>
                          <a:spcPct val="90000"/>
                        </a:lnSpc>
                        <a:spcBef>
                          <a:spcPts val="0"/>
                        </a:spcBef>
                        <a:spcAft>
                          <a:spcPts val="512"/>
                        </a:spcAft>
                        <a:buFont typeface="Arial" panose="020B0604020202020204" pitchFamily="34" charset="0"/>
                        <a:buNone/>
                      </a:pPr>
                      <a:endParaRPr lang="en-US" sz="1000" b="1" kern="1200" dirty="0">
                        <a:solidFill>
                          <a:schemeClr val="tx1"/>
                        </a:solidFill>
                        <a:latin typeface="Segoe UI" panose="020B0502040204020203" pitchFamily="34" charset="0"/>
                        <a:ea typeface="+mn-ea"/>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l"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1" dirty="0" err="1">
                          <a:solidFill>
                            <a:schemeClr val="tx1"/>
                          </a:solidFill>
                          <a:latin typeface="Segoe UI" panose="020B0502040204020203" pitchFamily="34" charset="0"/>
                          <a:cs typeface="Segoe UI" panose="020B0502040204020203" pitchFamily="34" charset="0"/>
                        </a:rPr>
                        <a:t>OpenHack</a:t>
                      </a:r>
                      <a:endParaRPr lang="en-US" sz="10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l"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rPr>
                        <a:t>1:few  event for developers to learn how to implement a given scenario through hands-on, challenge-based hacking</a:t>
                      </a:r>
                    </a:p>
                    <a:p>
                      <a:pPr marL="0" indent="0" algn="l"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hlinkClick r:id="rId8"/>
                        </a:rPr>
                        <a:t>https://aka.ms/openhacks</a:t>
                      </a:r>
                      <a:endParaRPr lang="en-US" sz="1000" b="0" kern="1200" dirty="0">
                        <a:solidFill>
                          <a:schemeClr val="tx1"/>
                        </a:solidFill>
                        <a:latin typeface="Segoe UI" panose="020B0502040204020203" pitchFamily="34" charset="0"/>
                        <a:ea typeface="+mn-ea"/>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ctr"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rPr>
                        <a:t>Q1</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ctr"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rgbClr val="FF0000"/>
                          </a:solidFill>
                          <a:latin typeface="Segoe UI" panose="020B0502040204020203" pitchFamily="34" charset="0"/>
                          <a:ea typeface="+mn-ea"/>
                          <a:cs typeface="Segoe UI" panose="020B0502040204020203" pitchFamily="34" charset="0"/>
                        </a:rPr>
                        <a:t>CSE</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794644" rtl="0" eaLnBrk="1" fontAlgn="auto" latinLnBrk="0" hangingPunct="1">
                        <a:lnSpc>
                          <a:spcPct val="90000"/>
                        </a:lnSpc>
                        <a:spcBef>
                          <a:spcPts val="0"/>
                        </a:spcBef>
                        <a:spcAft>
                          <a:spcPts val="512"/>
                        </a:spcAft>
                        <a:buClrTx/>
                        <a:buSzTx/>
                        <a:buFont typeface="Arial" panose="020B0604020202020204" pitchFamily="34" charset="0"/>
                        <a:buNone/>
                        <a:tabLst/>
                        <a:defRPr/>
                      </a:pPr>
                      <a:r>
                        <a:rPr lang="en-US" sz="1000" b="0" kern="1200" dirty="0">
                          <a:solidFill>
                            <a:schemeClr val="tx1"/>
                          </a:solidFill>
                          <a:latin typeface="Segoe UI" panose="020B0502040204020203" pitchFamily="34" charset="0"/>
                          <a:ea typeface="+mn-ea"/>
                          <a:cs typeface="Segoe UI" panose="020B0502040204020203" pitchFamily="34" charset="0"/>
                        </a:rPr>
                        <a:t>TBD</a:t>
                      </a:r>
                    </a:p>
                    <a:p>
                      <a:pPr marL="0" indent="0" algn="ctr" defTabSz="794644" rtl="0" eaLnBrk="1" latinLnBrk="0" hangingPunct="1">
                        <a:lnSpc>
                          <a:spcPct val="90000"/>
                        </a:lnSpc>
                        <a:spcBef>
                          <a:spcPts val="0"/>
                        </a:spcBef>
                        <a:spcAft>
                          <a:spcPts val="512"/>
                        </a:spcAft>
                        <a:buFont typeface="Arial" panose="020B0604020202020204" pitchFamily="34" charset="0"/>
                        <a:buNone/>
                      </a:pPr>
                      <a:endParaRPr lang="en-US" sz="1000" b="0" kern="1200" dirty="0">
                        <a:solidFill>
                          <a:schemeClr val="tx1"/>
                        </a:solidFill>
                        <a:latin typeface="Segoe UI" panose="020B0502040204020203" pitchFamily="34" charset="0"/>
                        <a:ea typeface="+mn-ea"/>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03870901"/>
                  </a:ext>
                </a:extLst>
              </a:tr>
              <a:tr h="624366">
                <a:tc vMerge="1">
                  <a:txBody>
                    <a:bodyPr/>
                    <a:lstStyle/>
                    <a:p>
                      <a:pPr marL="0" marR="0" lvl="0" indent="0" algn="l" defTabSz="847179"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l" defTabSz="794644" rtl="0" eaLnBrk="1" fontAlgn="auto" latinLnBrk="0" hangingPunct="1">
                        <a:lnSpc>
                          <a:spcPct val="90000"/>
                        </a:lnSpc>
                        <a:spcBef>
                          <a:spcPts val="0"/>
                        </a:spcBef>
                        <a:spcAft>
                          <a:spcPts val="512"/>
                        </a:spcAft>
                        <a:buClrTx/>
                        <a:buSzTx/>
                        <a:buFont typeface="Arial" panose="020B0604020202020204" pitchFamily="34" charset="0"/>
                        <a:buNone/>
                        <a:tabLst/>
                        <a:defRPr/>
                      </a:pPr>
                      <a:r>
                        <a:rPr lang="en-US" sz="1000" b="1" dirty="0">
                          <a:solidFill>
                            <a:schemeClr val="tx1"/>
                          </a:solidFill>
                          <a:latin typeface="Segoe UI" panose="020B0502040204020203" pitchFamily="34" charset="0"/>
                          <a:cs typeface="Segoe UI" panose="020B0502040204020203" pitchFamily="34" charset="0"/>
                        </a:rPr>
                        <a:t>Cloud Immersion Experience (CIE)</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000" dirty="0">
                          <a:latin typeface="Segoe UI" panose="020B0502040204020203" pitchFamily="34" charset="0"/>
                          <a:cs typeface="Segoe UI" panose="020B0502040204020203" pitchFamily="34" charset="0"/>
                        </a:rPr>
                        <a:t>1:few live-online immersion with hands-on cloud platform learning experience</a:t>
                      </a:r>
                    </a:p>
                    <a:p>
                      <a:pPr marL="0" marR="0" lvl="0" indent="0" algn="l" defTabSz="914132"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hlinkClick r:id="rId9"/>
                        </a:rPr>
                        <a:t>https://aka.ms/onlinecloudimmersions</a:t>
                      </a:r>
                      <a:endParaRPr lang="en-US" sz="1000" dirty="0">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chemeClr val="tx1"/>
                          </a:solidFill>
                          <a:latin typeface="Segoe UI" panose="020B0502040204020203" pitchFamily="34" charset="0"/>
                          <a:cs typeface="Segoe UI" panose="020B0502040204020203" pitchFamily="34" charset="0"/>
                        </a:rPr>
                        <a:t>Q1</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dirty="0">
                          <a:solidFill>
                            <a:srgbClr val="FF0000"/>
                          </a:solidFill>
                          <a:latin typeface="Segoe UI" panose="020B0502040204020203" pitchFamily="34" charset="0"/>
                          <a:cs typeface="Segoe UI" panose="020B0502040204020203" pitchFamily="34" charset="0"/>
                        </a:rPr>
                        <a:t>Sales</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b="0" kern="1200" dirty="0">
                          <a:solidFill>
                            <a:schemeClr val="tx1"/>
                          </a:solidFill>
                          <a:latin typeface="Segoe UI" panose="020B0502040204020203" pitchFamily="34" charset="0"/>
                          <a:ea typeface="+mn-ea"/>
                          <a:cs typeface="Segoe UI" panose="020B0502040204020203" pitchFamily="34" charset="0"/>
                        </a:rPr>
                        <a:t>TBD</a:t>
                      </a:r>
                    </a:p>
                    <a:p>
                      <a:pPr marL="0" marR="0" lvl="0" indent="0" algn="ctr" defTabSz="847179"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3026906"/>
                  </a:ext>
                </a:extLst>
              </a:tr>
              <a:tr h="624366">
                <a:tc vMerge="1">
                  <a:txBody>
                    <a:bodyPr/>
                    <a:lstStyle/>
                    <a:p>
                      <a:pPr marL="0" marR="0" lvl="0" indent="0" algn="l" defTabSz="847179"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b="1"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l" defTabSz="794644" rtl="0" eaLnBrk="1" fontAlgn="auto" latinLnBrk="0" hangingPunct="1">
                        <a:lnSpc>
                          <a:spcPct val="90000"/>
                        </a:lnSpc>
                        <a:spcBef>
                          <a:spcPts val="0"/>
                        </a:spcBef>
                        <a:spcAft>
                          <a:spcPts val="512"/>
                        </a:spcAft>
                        <a:buClrTx/>
                        <a:buSzTx/>
                        <a:buFont typeface="Arial" panose="020B0604020202020204" pitchFamily="34" charset="0"/>
                        <a:buNone/>
                        <a:tabLst/>
                        <a:defRPr/>
                      </a:pPr>
                      <a:r>
                        <a:rPr lang="en-US" sz="1000" b="1" dirty="0">
                          <a:solidFill>
                            <a:schemeClr val="tx1"/>
                          </a:solidFill>
                          <a:latin typeface="Segoe UI" panose="020B0502040204020203" pitchFamily="34" charset="0"/>
                          <a:cs typeface="Segoe UI" panose="020B0502040204020203" pitchFamily="34" charset="0"/>
                        </a:rPr>
                        <a:t>Workshops</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000" dirty="0">
                          <a:latin typeface="Segoe UI" panose="020B0502040204020203" pitchFamily="34" charset="0"/>
                          <a:cs typeface="Segoe UI" panose="020B0502040204020203" pitchFamily="34" charset="0"/>
                        </a:rPr>
                        <a:t>1: few hands-on workshops</a:t>
                      </a:r>
                    </a:p>
                    <a:p>
                      <a:r>
                        <a:rPr lang="en-US" sz="1000" dirty="0">
                          <a:latin typeface="Segoe UI" panose="020B0502040204020203" pitchFamily="34" charset="0"/>
                          <a:cs typeface="Segoe UI" panose="020B0502040204020203" pitchFamily="34" charset="0"/>
                        </a:rPr>
                        <a:t>Bots in a Day: </a:t>
                      </a:r>
                      <a:r>
                        <a:rPr lang="en-US" sz="1000" dirty="0">
                          <a:latin typeface="Segoe UI" panose="020B0502040204020203" pitchFamily="34" charset="0"/>
                          <a:cs typeface="Segoe UI" panose="020B0502040204020203" pitchFamily="34" charset="0"/>
                          <a:hlinkClick r:id="rId10"/>
                        </a:rPr>
                        <a:t>https://aka.ms/biad</a:t>
                      </a:r>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AI Discovery Days: </a:t>
                      </a:r>
                      <a:r>
                        <a:rPr lang="en-US" sz="1000" dirty="0">
                          <a:latin typeface="Segoe UI" panose="020B0502040204020203" pitchFamily="34" charset="0"/>
                          <a:cs typeface="Segoe UI" panose="020B0502040204020203" pitchFamily="34" charset="0"/>
                          <a:hlinkClick r:id="rId11"/>
                        </a:rPr>
                        <a:t>https://aka.ms/aidd</a:t>
                      </a:r>
                      <a:endParaRPr lang="en-US" sz="1000" dirty="0">
                        <a:latin typeface="Segoe UI" panose="020B0502040204020203" pitchFamily="34" charset="0"/>
                        <a:cs typeface="Segoe UI" panose="020B0502040204020203" pitchFamily="34" charset="0"/>
                      </a:endParaRPr>
                    </a:p>
                    <a:p>
                      <a:r>
                        <a:rPr lang="en-US" sz="1000" dirty="0">
                          <a:latin typeface="Segoe UI" panose="020B0502040204020203" pitchFamily="34" charset="0"/>
                          <a:cs typeface="Segoe UI" panose="020B0502040204020203" pitchFamily="34" charset="0"/>
                        </a:rPr>
                        <a:t>Cloud Workshops: </a:t>
                      </a:r>
                      <a:r>
                        <a:rPr lang="en-US" sz="1000" dirty="0">
                          <a:latin typeface="Segoe UI" panose="020B0502040204020203" pitchFamily="34" charset="0"/>
                          <a:cs typeface="Segoe UI" panose="020B0502040204020203" pitchFamily="34" charset="0"/>
                          <a:hlinkClick r:id="rId12"/>
                        </a:rPr>
                        <a:t>https://aka.ms/uscloudworkshops</a:t>
                      </a:r>
                      <a:endParaRPr lang="en-US" sz="1000" dirty="0">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ctr"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rPr>
                        <a:t>Q1</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ctr"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rgbClr val="FF0000"/>
                          </a:solidFill>
                          <a:latin typeface="Segoe UI" panose="020B0502040204020203" pitchFamily="34" charset="0"/>
                          <a:ea typeface="+mn-ea"/>
                          <a:cs typeface="Segoe UI" panose="020B0502040204020203" pitchFamily="34" charset="0"/>
                        </a:rPr>
                        <a:t>Sales</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ctr"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rPr>
                        <a:t>TBD</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34069786"/>
                  </a:ext>
                </a:extLst>
              </a:tr>
              <a:tr h="418722">
                <a:tc rowSpan="2">
                  <a:txBody>
                    <a:bodyPr/>
                    <a:lstStyle/>
                    <a:p>
                      <a:pPr marL="0" indent="0" algn="l" defTabSz="794644" rtl="0" eaLnBrk="1" latinLnBrk="0" hangingPunct="1">
                        <a:lnSpc>
                          <a:spcPct val="90000"/>
                        </a:lnSpc>
                        <a:spcBef>
                          <a:spcPts val="0"/>
                        </a:spcBef>
                        <a:spcAft>
                          <a:spcPts val="512"/>
                        </a:spcAft>
                        <a:buFont typeface="Arial" panose="020B0604020202020204" pitchFamily="34" charset="0"/>
                        <a:buNone/>
                      </a:pPr>
                      <a:r>
                        <a:rPr lang="en-US" sz="1000" b="1" kern="1200" dirty="0">
                          <a:solidFill>
                            <a:schemeClr val="tx1"/>
                          </a:solidFill>
                          <a:latin typeface="Segoe UI" panose="020B0502040204020203" pitchFamily="34" charset="0"/>
                          <a:ea typeface="+mn-ea"/>
                          <a:cs typeface="Segoe UI" panose="020B0502040204020203" pitchFamily="34" charset="0"/>
                        </a:rPr>
                        <a:t>Adoption</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l" defTabSz="794644" rtl="0" eaLnBrk="1" latinLnBrk="0" hangingPunct="1">
                        <a:lnSpc>
                          <a:spcPct val="90000"/>
                        </a:lnSpc>
                        <a:spcBef>
                          <a:spcPts val="0"/>
                        </a:spcBef>
                        <a:spcAft>
                          <a:spcPts val="512"/>
                        </a:spcAft>
                        <a:buFont typeface="Arial" panose="020B0604020202020204" pitchFamily="34" charset="0"/>
                        <a:buNone/>
                      </a:pPr>
                      <a:r>
                        <a:rPr lang="en-US" sz="1000" b="1" kern="1200" dirty="0">
                          <a:solidFill>
                            <a:schemeClr val="tx1"/>
                          </a:solidFill>
                          <a:latin typeface="Segoe UI" panose="020B0502040204020203" pitchFamily="34" charset="0"/>
                          <a:ea typeface="+mn-ea"/>
                          <a:cs typeface="Segoe UI" panose="020B0502040204020203" pitchFamily="34" charset="0"/>
                        </a:rPr>
                        <a:t>Azure Hero Sales Plays</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l" defTabSz="91413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dirty="0">
                          <a:solidFill>
                            <a:schemeClr val="tx1"/>
                          </a:solidFill>
                        </a:rPr>
                        <a:t>Activate app development advanced workload on Azure</a:t>
                      </a:r>
                      <a:endParaRPr lang="en-US" sz="1000" dirty="0">
                        <a:solidFill>
                          <a:schemeClr val="tx1"/>
                        </a:solidFill>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000" dirty="0">
                          <a:solidFill>
                            <a:schemeClr val="tx1"/>
                          </a:solidFill>
                          <a:latin typeface="Segoe UI" panose="020B0502040204020203" pitchFamily="34" charset="0"/>
                          <a:cs typeface="Segoe UI" panose="020B0502040204020203" pitchFamily="34" charset="0"/>
                          <a:hlinkClick r:id="rId13"/>
                        </a:rPr>
                        <a:t>https://aka.ms/usdevsalesplays</a:t>
                      </a:r>
                      <a:endParaRPr lang="en-US" sz="1000" dirty="0">
                        <a:solidFill>
                          <a:schemeClr val="tx1"/>
                        </a:solidFill>
                        <a:latin typeface="Segoe UI" panose="020B0502040204020203" pitchFamily="34" charset="0"/>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ctr"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rPr>
                        <a:t>Q1</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ctr"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rgbClr val="FF0000"/>
                          </a:solidFill>
                          <a:latin typeface="Segoe UI" panose="020B0502040204020203" pitchFamily="34" charset="0"/>
                          <a:ea typeface="+mn-ea"/>
                          <a:cs typeface="Segoe UI" panose="020B0502040204020203" pitchFamily="34" charset="0"/>
                        </a:rPr>
                        <a:t>Sales</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794644" rtl="0" eaLnBrk="1" fontAlgn="auto" latinLnBrk="0" hangingPunct="1">
                        <a:lnSpc>
                          <a:spcPct val="90000"/>
                        </a:lnSpc>
                        <a:spcBef>
                          <a:spcPts val="0"/>
                        </a:spcBef>
                        <a:spcAft>
                          <a:spcPts val="512"/>
                        </a:spcAft>
                        <a:buClrTx/>
                        <a:buSzTx/>
                        <a:buFont typeface="Arial" panose="020B0604020202020204" pitchFamily="34" charset="0"/>
                        <a:buNone/>
                        <a:tabLst/>
                        <a:defRPr/>
                      </a:pPr>
                      <a:r>
                        <a:rPr lang="en-US" sz="1000" b="0" kern="1200" dirty="0">
                          <a:solidFill>
                            <a:schemeClr val="tx1"/>
                          </a:solidFill>
                          <a:latin typeface="Segoe UI" panose="020B0502040204020203" pitchFamily="34" charset="0"/>
                          <a:ea typeface="+mn-ea"/>
                          <a:cs typeface="Segoe UI" panose="020B0502040204020203" pitchFamily="34" charset="0"/>
                        </a:rPr>
                        <a:t>TBD</a:t>
                      </a:r>
                    </a:p>
                    <a:p>
                      <a:pPr marL="0" indent="0" algn="ctr" defTabSz="794644" rtl="0" eaLnBrk="1" latinLnBrk="0" hangingPunct="1">
                        <a:lnSpc>
                          <a:spcPct val="90000"/>
                        </a:lnSpc>
                        <a:spcBef>
                          <a:spcPts val="0"/>
                        </a:spcBef>
                        <a:spcAft>
                          <a:spcPts val="512"/>
                        </a:spcAft>
                        <a:buFont typeface="Arial" panose="020B0604020202020204" pitchFamily="34" charset="0"/>
                        <a:buNone/>
                      </a:pPr>
                      <a:endParaRPr lang="en-US" sz="1000" b="0" kern="1200" dirty="0">
                        <a:solidFill>
                          <a:schemeClr val="tx1"/>
                        </a:solidFill>
                        <a:latin typeface="Segoe UI" panose="020B0502040204020203" pitchFamily="34" charset="0"/>
                        <a:ea typeface="+mn-ea"/>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39195301"/>
                  </a:ext>
                </a:extLst>
              </a:tr>
              <a:tr h="476746">
                <a:tc vMerge="1">
                  <a:txBody>
                    <a:bodyPr/>
                    <a:lstStyle/>
                    <a:p>
                      <a:pPr marL="0" indent="0" algn="l" defTabSz="794644" rtl="0" eaLnBrk="1" latinLnBrk="0" hangingPunct="1">
                        <a:lnSpc>
                          <a:spcPct val="90000"/>
                        </a:lnSpc>
                        <a:spcBef>
                          <a:spcPts val="0"/>
                        </a:spcBef>
                        <a:spcAft>
                          <a:spcPts val="512"/>
                        </a:spcAft>
                        <a:buFont typeface="Arial" panose="020B0604020202020204" pitchFamily="34" charset="0"/>
                        <a:buNone/>
                      </a:pPr>
                      <a:endParaRPr lang="en-US" sz="1000" b="1" kern="1200" dirty="0">
                        <a:solidFill>
                          <a:schemeClr val="tx1"/>
                        </a:solidFill>
                        <a:latin typeface="Segoe UI" panose="020B0502040204020203" pitchFamily="34" charset="0"/>
                        <a:ea typeface="+mn-ea"/>
                        <a:cs typeface="Segoe UI" panose="020B0502040204020203" pitchFamily="34" charset="0"/>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l" defTabSz="794644" rtl="0" eaLnBrk="1" latinLnBrk="0" hangingPunct="1">
                        <a:lnSpc>
                          <a:spcPct val="90000"/>
                        </a:lnSpc>
                        <a:spcBef>
                          <a:spcPts val="0"/>
                        </a:spcBef>
                        <a:spcAft>
                          <a:spcPts val="512"/>
                        </a:spcAft>
                        <a:buFont typeface="Arial" panose="020B0604020202020204" pitchFamily="34" charset="0"/>
                        <a:buNone/>
                      </a:pPr>
                      <a:r>
                        <a:rPr lang="en-US" sz="1000" b="1" kern="1200" dirty="0">
                          <a:solidFill>
                            <a:schemeClr val="tx1"/>
                          </a:solidFill>
                          <a:latin typeface="Segoe UI" panose="020B0502040204020203" pitchFamily="34" charset="0"/>
                          <a:ea typeface="+mn-ea"/>
                          <a:cs typeface="Segoe UI" panose="020B0502040204020203" pitchFamily="34" charset="0"/>
                        </a:rPr>
                        <a:t>Developer Support (Premier)</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r>
                        <a:rPr lang="en-US" sz="1000" dirty="0">
                          <a:solidFill>
                            <a:schemeClr val="tx1"/>
                          </a:solidFill>
                        </a:rPr>
                        <a:t>SW Development &amp; Azure Advisor service, providing skillful guidance to optimize &amp; support app dev process</a:t>
                      </a:r>
                    </a:p>
                    <a:p>
                      <a:r>
                        <a:rPr lang="en-US" sz="1000" dirty="0">
                          <a:solidFill>
                            <a:schemeClr val="tx1"/>
                          </a:solidFill>
                          <a:hlinkClick r:id="rId14"/>
                        </a:rPr>
                        <a:t>https://aka.ms/getdev</a:t>
                      </a:r>
                      <a:endParaRPr lang="en-US" sz="1000" dirty="0">
                        <a:solidFill>
                          <a:schemeClr val="tx1"/>
                        </a:solidFill>
                      </a:endParaRP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ctr"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chemeClr val="tx1"/>
                          </a:solidFill>
                          <a:latin typeface="Segoe UI" panose="020B0502040204020203" pitchFamily="34" charset="0"/>
                          <a:ea typeface="+mn-ea"/>
                          <a:cs typeface="Segoe UI" panose="020B0502040204020203" pitchFamily="34" charset="0"/>
                        </a:rPr>
                        <a:t>Q1</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indent="0" algn="ctr" defTabSz="794644" rtl="0" eaLnBrk="1" latinLnBrk="0" hangingPunct="1">
                        <a:lnSpc>
                          <a:spcPct val="90000"/>
                        </a:lnSpc>
                        <a:spcBef>
                          <a:spcPts val="0"/>
                        </a:spcBef>
                        <a:spcAft>
                          <a:spcPts val="512"/>
                        </a:spcAft>
                        <a:buFont typeface="Arial" panose="020B0604020202020204" pitchFamily="34" charset="0"/>
                        <a:buNone/>
                      </a:pPr>
                      <a:r>
                        <a:rPr lang="en-US" sz="1000" b="0" kern="1200" dirty="0">
                          <a:solidFill>
                            <a:srgbClr val="FF0000"/>
                          </a:solidFill>
                          <a:latin typeface="Segoe UI" panose="020B0502040204020203" pitchFamily="34" charset="0"/>
                          <a:ea typeface="+mn-ea"/>
                          <a:cs typeface="Segoe UI" panose="020B0502040204020203" pitchFamily="34" charset="0"/>
                        </a:rPr>
                        <a:t>Sales</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tc>
                  <a:txBody>
                    <a:bodyPr/>
                    <a:lstStyle/>
                    <a:p>
                      <a:pPr marL="0" marR="0" lvl="0" indent="0" algn="ctr" defTabSz="794644" rtl="0" eaLnBrk="1" fontAlgn="auto" latinLnBrk="0" hangingPunct="1">
                        <a:lnSpc>
                          <a:spcPct val="90000"/>
                        </a:lnSpc>
                        <a:spcBef>
                          <a:spcPts val="0"/>
                        </a:spcBef>
                        <a:spcAft>
                          <a:spcPts val="512"/>
                        </a:spcAft>
                        <a:buClrTx/>
                        <a:buSzTx/>
                        <a:buFont typeface="Arial" panose="020B0604020202020204" pitchFamily="34" charset="0"/>
                        <a:buNone/>
                        <a:tabLst/>
                        <a:defRPr/>
                      </a:pPr>
                      <a:r>
                        <a:rPr lang="en-US" sz="1000" b="0" kern="1200" dirty="0">
                          <a:solidFill>
                            <a:schemeClr val="tx1"/>
                          </a:solidFill>
                          <a:latin typeface="Segoe UI" panose="020B0502040204020203" pitchFamily="34" charset="0"/>
                          <a:ea typeface="+mn-ea"/>
                          <a:cs typeface="Segoe UI" panose="020B0502040204020203" pitchFamily="34" charset="0"/>
                        </a:rPr>
                        <a:t>TBD</a:t>
                      </a:r>
                    </a:p>
                  </a:txBody>
                  <a:tcPr>
                    <a:lnL w="12700" cap="flat" cmpd="sng" algn="ctr">
                      <a:solidFill>
                        <a:schemeClr val="bg2">
                          <a:lumMod val="75000"/>
                        </a:schemeClr>
                      </a:solidFill>
                      <a:prstDash val="solid"/>
                      <a:round/>
                      <a:headEnd type="none" w="med" len="med"/>
                      <a:tailEnd type="none" w="med" len="med"/>
                    </a:lnL>
                    <a:lnR w="12700" cap="flat" cmpd="sng" algn="ctr">
                      <a:solidFill>
                        <a:schemeClr val="bg2">
                          <a:lumMod val="75000"/>
                        </a:schemeClr>
                      </a:solidFill>
                      <a:prstDash val="solid"/>
                      <a:round/>
                      <a:headEnd type="none" w="med" len="med"/>
                      <a:tailEnd type="none" w="med" len="med"/>
                    </a:lnR>
                    <a:lnT w="12700" cap="flat" cmpd="sng" algn="ctr">
                      <a:solidFill>
                        <a:schemeClr val="bg2">
                          <a:lumMod val="75000"/>
                        </a:schemeClr>
                      </a:solidFill>
                      <a:prstDash val="solid"/>
                      <a:round/>
                      <a:headEnd type="none" w="med" len="med"/>
                      <a:tailEnd type="none" w="med" len="med"/>
                    </a:lnT>
                    <a:lnB w="12700" cap="flat" cmpd="sng" algn="ctr">
                      <a:solidFill>
                        <a:schemeClr val="bg2">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05561906"/>
                  </a:ext>
                </a:extLst>
              </a:tr>
            </a:tbl>
          </a:graphicData>
        </a:graphic>
      </p:graphicFrame>
      <p:sp>
        <p:nvSpPr>
          <p:cNvPr id="3" name="Rectangle 1">
            <a:extLst>
              <a:ext uri="{FF2B5EF4-FFF2-40B4-BE49-F238E27FC236}">
                <a16:creationId xmlns:a16="http://schemas.microsoft.com/office/drawing/2014/main" id="{5F447371-70A3-4BBA-817F-EC481B94D258}"/>
              </a:ext>
            </a:extLst>
          </p:cNvPr>
          <p:cNvSpPr>
            <a:spLocks noChangeArrowheads="1"/>
          </p:cNvSpPr>
          <p:nvPr/>
        </p:nvSpPr>
        <p:spPr bwMode="auto">
          <a:xfrm>
            <a:off x="0" y="-627956"/>
            <a:ext cx="14249086" cy="199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cxnSp>
        <p:nvCxnSpPr>
          <p:cNvPr id="18" name="Straight Arrow Connector 17">
            <a:extLst>
              <a:ext uri="{FF2B5EF4-FFF2-40B4-BE49-F238E27FC236}">
                <a16:creationId xmlns:a16="http://schemas.microsoft.com/office/drawing/2014/main" id="{85B9328A-3146-46CA-BC71-4BD85D65B647}"/>
              </a:ext>
            </a:extLst>
          </p:cNvPr>
          <p:cNvCxnSpPr>
            <a:cxnSpLocks/>
          </p:cNvCxnSpPr>
          <p:nvPr/>
        </p:nvCxnSpPr>
        <p:spPr>
          <a:xfrm flipH="1">
            <a:off x="2032532" y="2348337"/>
            <a:ext cx="4166" cy="338018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6E68AB-8536-40EC-8440-3D2E9F90A8D2}"/>
              </a:ext>
            </a:extLst>
          </p:cNvPr>
          <p:cNvSpPr txBox="1"/>
          <p:nvPr/>
        </p:nvSpPr>
        <p:spPr>
          <a:xfrm rot="16200000">
            <a:off x="1636960" y="3304301"/>
            <a:ext cx="552893" cy="153888"/>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Custom</a:t>
            </a:r>
          </a:p>
        </p:txBody>
      </p:sp>
      <p:sp>
        <p:nvSpPr>
          <p:cNvPr id="22" name="TextBox 21">
            <a:extLst>
              <a:ext uri="{FF2B5EF4-FFF2-40B4-BE49-F238E27FC236}">
                <a16:creationId xmlns:a16="http://schemas.microsoft.com/office/drawing/2014/main" id="{99B798C3-53F9-45C1-BCCC-A87E06E2C21E}"/>
              </a:ext>
            </a:extLst>
          </p:cNvPr>
          <p:cNvSpPr txBox="1"/>
          <p:nvPr/>
        </p:nvSpPr>
        <p:spPr>
          <a:xfrm rot="16200000">
            <a:off x="1537763" y="4232523"/>
            <a:ext cx="734427" cy="153888"/>
          </a:xfrm>
          <a:prstGeom prst="rect">
            <a:avLst/>
          </a:prstGeom>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Non-Custom</a:t>
            </a:r>
          </a:p>
        </p:txBody>
      </p:sp>
      <p:cxnSp>
        <p:nvCxnSpPr>
          <p:cNvPr id="24" name="Straight Connector 23">
            <a:extLst>
              <a:ext uri="{FF2B5EF4-FFF2-40B4-BE49-F238E27FC236}">
                <a16:creationId xmlns:a16="http://schemas.microsoft.com/office/drawing/2014/main" id="{BCD36A1F-FCAA-4376-804D-6BAA827950E3}"/>
              </a:ext>
            </a:extLst>
          </p:cNvPr>
          <p:cNvCxnSpPr/>
          <p:nvPr/>
        </p:nvCxnSpPr>
        <p:spPr>
          <a:xfrm flipH="1">
            <a:off x="1671837" y="3838143"/>
            <a:ext cx="364861"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Subtitle 1">
            <a:extLst>
              <a:ext uri="{FF2B5EF4-FFF2-40B4-BE49-F238E27FC236}">
                <a16:creationId xmlns:a16="http://schemas.microsoft.com/office/drawing/2014/main" id="{DBD1BA4B-360A-4608-B22D-554EBA497821}"/>
              </a:ext>
            </a:extLst>
          </p:cNvPr>
          <p:cNvSpPr txBox="1">
            <a:spLocks/>
          </p:cNvSpPr>
          <p:nvPr/>
        </p:nvSpPr>
        <p:spPr>
          <a:xfrm>
            <a:off x="98908" y="93865"/>
            <a:ext cx="11277600" cy="441098"/>
          </a:xfrm>
          <a:prstGeom prst="rect">
            <a:avLst/>
          </a:prstGeom>
        </p:spPr>
        <p:txBody>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1200"/>
              </a:spcBef>
              <a:spcAft>
                <a:spcPts val="600"/>
              </a:spcAft>
              <a:buClr>
                <a:srgbClr val="414241"/>
              </a:buClr>
              <a:buSzPct val="120000"/>
              <a:buFontTx/>
              <a:buNone/>
              <a:tabLst/>
              <a:defRPr/>
            </a:pPr>
            <a:r>
              <a:rPr kumimoji="0" lang="en-US" sz="2800" b="1" i="0" u="none" strike="noStrike" kern="1200" cap="none" spc="-100" normalizeH="0" baseline="0" noProof="0" dirty="0">
                <a:ln>
                  <a:noFill/>
                </a:ln>
                <a:solidFill>
                  <a:srgbClr val="4DB0FF"/>
                </a:solidFill>
                <a:effectLst/>
                <a:uLnTx/>
                <a:uFillTx/>
                <a:latin typeface="Segoe UI Semibold" charset="0"/>
                <a:cs typeface="Segoe UI Semibold" charset="0"/>
              </a:rPr>
              <a:t>You are a key stakeholder in the US Developer Win Formula</a:t>
            </a:r>
          </a:p>
        </p:txBody>
      </p:sp>
    </p:spTree>
    <p:extLst>
      <p:ext uri="{BB962C8B-B14F-4D97-AF65-F5344CB8AC3E}">
        <p14:creationId xmlns:p14="http://schemas.microsoft.com/office/powerpoint/2010/main" val="3139060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71F6502-AF72-452E-8476-E3E6ACFE83ED}"/>
              </a:ext>
            </a:extLst>
          </p:cNvPr>
          <p:cNvSpPr>
            <a:spLocks noGrp="1"/>
          </p:cNvSpPr>
          <p:nvPr>
            <p:ph type="title"/>
          </p:nvPr>
        </p:nvSpPr>
        <p:spPr>
          <a:xfrm>
            <a:off x="457200" y="386543"/>
            <a:ext cx="11277599" cy="712379"/>
          </a:xfrm>
        </p:spPr>
        <p:txBody>
          <a:bodyPr/>
          <a:lstStyle/>
          <a:p>
            <a:r>
              <a:rPr lang="en-US" dirty="0"/>
              <a:t>Developer Community Ambassador Program</a:t>
            </a:r>
          </a:p>
        </p:txBody>
      </p:sp>
      <p:sp>
        <p:nvSpPr>
          <p:cNvPr id="7" name="Rectangle 6">
            <a:extLst>
              <a:ext uri="{FF2B5EF4-FFF2-40B4-BE49-F238E27FC236}">
                <a16:creationId xmlns:a16="http://schemas.microsoft.com/office/drawing/2014/main" id="{438574CC-61B3-490D-B70B-78D6149C920F}"/>
              </a:ext>
            </a:extLst>
          </p:cNvPr>
          <p:cNvSpPr/>
          <p:nvPr/>
        </p:nvSpPr>
        <p:spPr bwMode="auto">
          <a:xfrm>
            <a:off x="376508" y="1156438"/>
            <a:ext cx="3664324" cy="494179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Who ambassadors </a:t>
            </a: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are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-MSFT employees with a passion for developer communities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-MSFT employees interested in engaging with developers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2DFF4AA2-5ED8-4501-9659-77F911C5F354}"/>
              </a:ext>
            </a:extLst>
          </p:cNvPr>
          <p:cNvSpPr/>
          <p:nvPr/>
        </p:nvSpPr>
        <p:spPr bwMode="auto">
          <a:xfrm>
            <a:off x="4271668" y="1156438"/>
            <a:ext cx="3664324" cy="4941795"/>
          </a:xfrm>
          <a:prstGeom prst="rect">
            <a:avLst/>
          </a:prstGeom>
          <a:solidFill>
            <a:schemeClr val="accent3">
              <a:lumMod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What ambassadors </a:t>
            </a: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-Create communities within their customer accounts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-Engage in developer communities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-Demonstrate Azure’s capabilities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-Share learnings &amp; best practices with ambassadors</a:t>
            </a:r>
          </a:p>
        </p:txBody>
      </p:sp>
      <p:sp>
        <p:nvSpPr>
          <p:cNvPr id="9" name="Rectangle 8">
            <a:extLst>
              <a:ext uri="{FF2B5EF4-FFF2-40B4-BE49-F238E27FC236}">
                <a16:creationId xmlns:a16="http://schemas.microsoft.com/office/drawing/2014/main" id="{81896368-82F9-48D0-AD9E-F0D30946C841}"/>
              </a:ext>
            </a:extLst>
          </p:cNvPr>
          <p:cNvSpPr/>
          <p:nvPr/>
        </p:nvSpPr>
        <p:spPr bwMode="auto">
          <a:xfrm>
            <a:off x="8164591" y="1156438"/>
            <a:ext cx="3664324" cy="4941795"/>
          </a:xfrm>
          <a:prstGeom prst="rect">
            <a:avLst/>
          </a:prstGeom>
          <a:solidFill>
            <a:schemeClr val="accent3">
              <a:lumMod val="1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What ambassadors </a:t>
            </a: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get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-Packaged content to share with communities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-SWAG to take to communities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-Recognition with management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-Opportunity to represent MSFT at events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-Invitation to ambassador connections</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2EE97E86-70A5-4203-B2C9-036484990DE9}"/>
              </a:ext>
            </a:extLst>
          </p:cNvPr>
          <p:cNvSpPr txBox="1"/>
          <p:nvPr/>
        </p:nvSpPr>
        <p:spPr>
          <a:xfrm>
            <a:off x="376508" y="6306671"/>
            <a:ext cx="1145240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Join the “US Dev Community Ambassadors”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USComAmbassadors</a:t>
            </a:r>
            <a:r>
              <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via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a:ea typeface="+mn-ea"/>
                <a:cs typeface="+mn-cs"/>
              </a:rPr>
              <a:t>IDWeb</a:t>
            </a:r>
            <a:endPar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562265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40" y="2084173"/>
            <a:ext cx="11653523" cy="3116431"/>
          </a:xfrm>
        </p:spPr>
        <p:txBody>
          <a:bodyPr/>
          <a:lstStyle/>
          <a:p>
            <a:r>
              <a:rPr lang="en-US" dirty="0"/>
              <a:t>And now a word from our partners… </a:t>
            </a:r>
            <a:br>
              <a:rPr lang="en-US" dirty="0"/>
            </a:br>
            <a:endParaRPr lang="en-US" dirty="0">
              <a:solidFill>
                <a:srgbClr val="FFC000"/>
              </a:solidFill>
            </a:endParaRPr>
          </a:p>
        </p:txBody>
      </p:sp>
    </p:spTree>
    <p:extLst>
      <p:ext uri="{BB962C8B-B14F-4D97-AF65-F5344CB8AC3E}">
        <p14:creationId xmlns:p14="http://schemas.microsoft.com/office/powerpoint/2010/main" val="29409763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4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 DX RISV Template_New" id="{BA282EB2-3018-3240-AA4E-A906AF07F473}" vid="{7A58F0AE-5B82-C547-B827-FCB25F11322C}"/>
    </a:ext>
  </a:extLst>
</a:theme>
</file>

<file path=ppt/theme/theme11.xml><?xml version="1.0" encoding="utf-8"?>
<a:theme xmlns:a="http://schemas.openxmlformats.org/drawingml/2006/main" name="5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 DX RISV Template_New" id="{BA282EB2-3018-3240-AA4E-A906AF07F473}" vid="{06D43F80-77FA-684E-8585-C5B3B9ABCF55}"/>
    </a:ext>
  </a:extLst>
</a:theme>
</file>

<file path=ppt/theme/theme12.xml><?xml version="1.0" encoding="utf-8"?>
<a:theme xmlns:a="http://schemas.openxmlformats.org/drawingml/2006/main" name="1_5-50126_Machine_Learning_Analytics_&amp;_Data_Science_Conference_Template">
  <a:themeElements>
    <a:clrScheme name="MLA&amp;DS">
      <a:dk1>
        <a:srgbClr val="505050"/>
      </a:dk1>
      <a:lt1>
        <a:srgbClr val="FFFFFF"/>
      </a:lt1>
      <a:dk2>
        <a:srgbClr val="A80000"/>
      </a:dk2>
      <a:lt2>
        <a:srgbClr val="E6E6E6"/>
      </a:lt2>
      <a:accent1>
        <a:srgbClr val="A80000"/>
      </a:accent1>
      <a:accent2>
        <a:srgbClr val="080808"/>
      </a:accent2>
      <a:accent3>
        <a:srgbClr val="505050"/>
      </a:accent3>
      <a:accent4>
        <a:srgbClr val="002050"/>
      </a:accent4>
      <a:accent5>
        <a:srgbClr val="D83B01"/>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achine_Learning_Analytics_Data_Science_Conference_16x9_Template.potx" id="{624ED27A-595E-44F6-AE1A-E016848AF1F5}" vid="{DE8A8843-A031-4909-9724-210F50B88349}"/>
    </a:ext>
  </a:extLst>
</a:theme>
</file>

<file path=ppt/theme/theme13.xml><?xml version="1.0" encoding="utf-8"?>
<a:theme xmlns:a="http://schemas.openxmlformats.org/drawingml/2006/main" name="2_WHITE TEMPLATE">
  <a:themeElements>
    <a:clrScheme name="BT - Dark Blue - white background">
      <a:dk1>
        <a:srgbClr val="353535"/>
      </a:dk1>
      <a:lt1>
        <a:srgbClr val="FFFFFF"/>
      </a:lt1>
      <a:dk2>
        <a:srgbClr val="002050"/>
      </a:dk2>
      <a:lt2>
        <a:srgbClr val="EAEAEA"/>
      </a:lt2>
      <a:accent1>
        <a:srgbClr val="002050"/>
      </a:accent1>
      <a:accent2>
        <a:srgbClr val="0078D7"/>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US DX RISV Template_New" id="{BA282EB2-3018-3240-AA4E-A906AF07F473}" vid="{06D43F80-77FA-684E-8585-C5B3B9ABCF55}"/>
    </a:ext>
  </a:extLst>
</a:theme>
</file>

<file path=ppt/theme/theme1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AA42B626-3B35-4046-A6BC-5096581850B0}" vid="{E330E15E-5B58-4840-8774-74C67741ACEA}"/>
    </a:ext>
  </a:extLst>
</a:theme>
</file>

<file path=ppt/theme/theme1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17.xml><?xml version="1.0" encoding="utf-8"?>
<a:theme xmlns:a="http://schemas.openxmlformats.org/drawingml/2006/main" name="Tallan">
  <a:themeElements>
    <a:clrScheme name="Tallan">
      <a:dk1>
        <a:srgbClr val="575757"/>
      </a:dk1>
      <a:lt1>
        <a:srgbClr val="FFFFFF"/>
      </a:lt1>
      <a:dk2>
        <a:srgbClr val="226AD6"/>
      </a:dk2>
      <a:lt2>
        <a:srgbClr val="F6F6F6"/>
      </a:lt2>
      <a:accent1>
        <a:srgbClr val="226AD6"/>
      </a:accent1>
      <a:accent2>
        <a:srgbClr val="6CC300"/>
      </a:accent2>
      <a:accent3>
        <a:srgbClr val="00B0F0"/>
      </a:accent3>
      <a:accent4>
        <a:srgbClr val="FFC000"/>
      </a:accent4>
      <a:accent5>
        <a:srgbClr val="FF6F00"/>
      </a:accent5>
      <a:accent6>
        <a:srgbClr val="E91E63"/>
      </a:accent6>
      <a:hlink>
        <a:srgbClr val="575757"/>
      </a:hlink>
      <a:folHlink>
        <a:srgbClr val="ABABAB"/>
      </a:folHlink>
    </a:clrScheme>
    <a:fontScheme name="Custom 3">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TITLED" id="{5E1E0C83-01B1-AF47-A478-9BE74CEF8546}" vid="{AD8CD8F3-0279-2541-AD5E-90CC9D17758C}"/>
    </a:ext>
  </a:extLst>
</a:theme>
</file>

<file path=ppt/theme/theme18.xml><?xml version="1.0" encoding="utf-8"?>
<a:theme xmlns:a="http://schemas.openxmlformats.org/drawingml/2006/main" name="Centered_txt_2-3Lines_white">
  <a:themeElements>
    <a:clrScheme name="Custom 2">
      <a:dk1>
        <a:srgbClr val="575757"/>
      </a:dk1>
      <a:lt1>
        <a:srgbClr val="FFFFFF"/>
      </a:lt1>
      <a:dk2>
        <a:srgbClr val="226AD6"/>
      </a:dk2>
      <a:lt2>
        <a:srgbClr val="F6F6F6"/>
      </a:lt2>
      <a:accent1>
        <a:srgbClr val="0195FF"/>
      </a:accent1>
      <a:accent2>
        <a:srgbClr val="6CC300"/>
      </a:accent2>
      <a:accent3>
        <a:srgbClr val="ACACAC"/>
      </a:accent3>
      <a:accent4>
        <a:srgbClr val="0948A7"/>
      </a:accent4>
      <a:accent5>
        <a:srgbClr val="0B7FEC"/>
      </a:accent5>
      <a:accent6>
        <a:srgbClr val="345D00"/>
      </a:accent6>
      <a:hlink>
        <a:srgbClr val="575757"/>
      </a:hlink>
      <a:folHlink>
        <a:srgbClr val="ABABAB"/>
      </a:folHlink>
    </a:clrScheme>
    <a:fontScheme name="Custom 3">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TITLED" id="{5E1E0C83-01B1-AF47-A478-9BE74CEF8546}" vid="{CBBCFF47-87F0-CE45-A3DF-B17345F99EAA}"/>
    </a:ext>
  </a:extLst>
</a:theme>
</file>

<file path=ppt/theme/theme19.xml><?xml version="1.0" encoding="utf-8"?>
<a:theme xmlns:a="http://schemas.openxmlformats.org/drawingml/2006/main" name="1_Tallan">
  <a:themeElements>
    <a:clrScheme name="Tallan">
      <a:dk1>
        <a:srgbClr val="575757"/>
      </a:dk1>
      <a:lt1>
        <a:srgbClr val="FFFFFF"/>
      </a:lt1>
      <a:dk2>
        <a:srgbClr val="226AD6"/>
      </a:dk2>
      <a:lt2>
        <a:srgbClr val="F6F6F6"/>
      </a:lt2>
      <a:accent1>
        <a:srgbClr val="226AD6"/>
      </a:accent1>
      <a:accent2>
        <a:srgbClr val="6CC300"/>
      </a:accent2>
      <a:accent3>
        <a:srgbClr val="00B0F0"/>
      </a:accent3>
      <a:accent4>
        <a:srgbClr val="FFC000"/>
      </a:accent4>
      <a:accent5>
        <a:srgbClr val="FF6F00"/>
      </a:accent5>
      <a:accent6>
        <a:srgbClr val="E91E63"/>
      </a:accent6>
      <a:hlink>
        <a:srgbClr val="575757"/>
      </a:hlink>
      <a:folHlink>
        <a:srgbClr val="ABABAB"/>
      </a:folHlink>
    </a:clrScheme>
    <a:fontScheme name="Custom 3">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TITLED" id="{5E1E0C83-01B1-AF47-A478-9BE74CEF8546}" vid="{AD8CD8F3-0279-2541-AD5E-90CC9D17758C}"/>
    </a:ext>
  </a:extLst>
</a:theme>
</file>

<file path=ppt/theme/theme2.xml><?xml version="1.0" encoding="utf-8"?>
<a:theme xmlns:a="http://schemas.openxmlformats.org/drawingml/2006/main" name="2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50225 Digital Transformation Acadmey 2018">
  <a:themeElements>
    <a:clrScheme name="Custom 6">
      <a:dk1>
        <a:srgbClr val="0D0D0D"/>
      </a:dk1>
      <a:lt1>
        <a:srgbClr val="FFFFFF"/>
      </a:lt1>
      <a:dk2>
        <a:srgbClr val="002050"/>
      </a:dk2>
      <a:lt2>
        <a:srgbClr val="E6E6E6"/>
      </a:lt2>
      <a:accent1>
        <a:srgbClr val="0078D4"/>
      </a:accent1>
      <a:accent2>
        <a:srgbClr val="00BCF2"/>
      </a:accent2>
      <a:accent3>
        <a:srgbClr val="494949"/>
      </a:accent3>
      <a:accent4>
        <a:srgbClr val="737373"/>
      </a:accent4>
      <a:accent5>
        <a:srgbClr val="5C2D91"/>
      </a:accent5>
      <a:accent6>
        <a:srgbClr val="BAD80A"/>
      </a:accent6>
      <a:hlink>
        <a:srgbClr val="0078D4"/>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pp Sales Session_DTA 2018_Template with Core Slides_20180828" id="{D38D3C6C-4008-4837-91F8-A323E6675ABF}" vid="{3362EA76-8940-4188-86B9-C598593ECFED}"/>
    </a:ext>
  </a:extLst>
</a:theme>
</file>

<file path=ppt/theme/theme4.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Developer Template" id="{391AED37-9504-4F4A-9002-F0F9A33BE5A1}" vid="{07EA6CC6-0313-4A0C-92B2-C4471F5AFDFA}"/>
    </a:ext>
  </a:extLst>
</a:theme>
</file>

<file path=ppt/theme/theme5.xml><?xml version="1.0" encoding="utf-8"?>
<a:theme xmlns:a="http://schemas.openxmlformats.org/drawingml/2006/main" name="4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6.xml><?xml version="1.0" encoding="utf-8"?>
<a:theme xmlns:a="http://schemas.openxmlformats.org/drawingml/2006/main" name="WHITE TEMPLATE">
  <a:themeElements>
    <a:clrScheme name="MSVID White and Teal_10-2014">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TEAL_1" id="{5E4F6A35-5222-4964-BF6B-D8D6040D0130}" vid="{5DED90E8-4E6D-48DC-ABF5-5DF803FF6458}"/>
    </a:ext>
  </a:extLst>
</a:theme>
</file>

<file path=ppt/theme/theme7.xml><?xml version="1.0" encoding="utf-8"?>
<a:theme xmlns:a="http://schemas.openxmlformats.org/drawingml/2006/main" name="STB Product Families 2013">
  <a:themeElements>
    <a:clrScheme name="Custom 2">
      <a:dk1>
        <a:srgbClr val="000000"/>
      </a:dk1>
      <a:lt1>
        <a:srgbClr val="FFFFFF"/>
      </a:lt1>
      <a:dk2>
        <a:srgbClr val="505050"/>
      </a:dk2>
      <a:lt2>
        <a:srgbClr val="D2D2D2"/>
      </a:lt2>
      <a:accent1>
        <a:srgbClr val="008272"/>
      </a:accent1>
      <a:accent2>
        <a:srgbClr val="0072C6"/>
      </a:accent2>
      <a:accent3>
        <a:srgbClr val="00188F"/>
      </a:accent3>
      <a:accent4>
        <a:srgbClr val="002050"/>
      </a:accent4>
      <a:accent5>
        <a:srgbClr val="BA141A"/>
      </a:accent5>
      <a:accent6>
        <a:srgbClr val="4668C5"/>
      </a:accent6>
      <a:hlink>
        <a:srgbClr val="277D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loud and Enterprise Products Template July 2013.potx" id="{D758CEDE-5CA6-4C03-87FE-218944EC3508}" vid="{06B439C2-CBAA-4105-8305-59DB90A14B7A}"/>
    </a:ext>
  </a:extLst>
</a:theme>
</file>

<file path=ppt/theme/theme8.xml><?xml version="1.0" encoding="utf-8"?>
<a:theme xmlns:a="http://schemas.openxmlformats.org/drawingml/2006/main" name="5_5-30660_TR21_BO_CT_Template">
  <a:themeElements>
    <a:clrScheme name="Custom 12">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4DB0FF"/>
      </a:hlink>
      <a:folHlink>
        <a:srgbClr val="7F7F7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potx [Read-Only]" id="{75943521-E3C3-4031-9F22-7C26411915FC}" vid="{7540FE32-89F5-4624-B769-BFB809EDCFE3}"/>
    </a:ext>
  </a:extLst>
</a:theme>
</file>

<file path=ppt/theme/theme9.xml><?xml version="1.0" encoding="utf-8"?>
<a:theme xmlns:a="http://schemas.openxmlformats.org/drawingml/2006/main" name="1_5-50225 Digital Transformation Acadmey 2018">
  <a:themeElements>
    <a:clrScheme name="Custom 6">
      <a:dk1>
        <a:srgbClr val="0D0D0D"/>
      </a:dk1>
      <a:lt1>
        <a:srgbClr val="FFFFFF"/>
      </a:lt1>
      <a:dk2>
        <a:srgbClr val="002050"/>
      </a:dk2>
      <a:lt2>
        <a:srgbClr val="E6E6E6"/>
      </a:lt2>
      <a:accent1>
        <a:srgbClr val="0078D4"/>
      </a:accent1>
      <a:accent2>
        <a:srgbClr val="00BCF2"/>
      </a:accent2>
      <a:accent3>
        <a:srgbClr val="494949"/>
      </a:accent3>
      <a:accent4>
        <a:srgbClr val="737373"/>
      </a:accent4>
      <a:accent5>
        <a:srgbClr val="5C2D91"/>
      </a:accent5>
      <a:accent6>
        <a:srgbClr val="BAD80A"/>
      </a:accent6>
      <a:hlink>
        <a:srgbClr val="0078D4"/>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igital Transformation Academy 2018_v04.potx" id="{ACED65A4-E8B6-4CA2-9CF8-B5D32F1EFCD4}" vid="{8EF1186B-2D64-422F-806C-99950B87732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a2a2eeb4-37dd-4e4a-b004-b58609e87509" Revision="1" Stencil="System.MyShapes" StencilVersion="1.0"/>
</Control>
</file>

<file path=customXml/item10.xml><?xml version="1.0" encoding="utf-8"?>
<Control xmlns="http://schemas.microsoft.com/VisualStudio/2011/storyboarding/control">
  <Id Name="a2a2eeb4-37dd-4e4a-b004-b58609e87509" Revision="1" Stencil="System.MyShapes" StencilVersion="1.0"/>
</Control>
</file>

<file path=customXml/item11.xml><?xml version="1.0" encoding="utf-8"?>
<ct:contentTypeSchema xmlns:ct="http://schemas.microsoft.com/office/2006/metadata/contentType" xmlns:ma="http://schemas.microsoft.com/office/2006/metadata/properties/metaAttributes" ct:_="" ma:_="" ma:contentTypeName="Document" ma:contentTypeID="0x010100FEBC8717B3553A44B7EF80E9A8B99BEB" ma:contentTypeVersion="4" ma:contentTypeDescription="Create a new document." ma:contentTypeScope="" ma:versionID="de2dd0a837ba6fb19b5675cdbf93ab9e">
  <xsd:schema xmlns:xsd="http://www.w3.org/2001/XMLSchema" xmlns:xs="http://www.w3.org/2001/XMLSchema" xmlns:p="http://schemas.microsoft.com/office/2006/metadata/properties" xmlns:ns2="4f50dd0e-f173-45a9-9723-8a23a2deb11a" targetNamespace="http://schemas.microsoft.com/office/2006/metadata/properties" ma:root="true" ma:fieldsID="a028cca69d76bf12a1ad829d0ac72466" ns2:_="">
    <xsd:import namespace="4f50dd0e-f173-45a9-9723-8a23a2deb11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f50dd0e-f173-45a9-9723-8a23a2deb11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2.xml><?xml version="1.0" encoding="utf-8"?>
<Control xmlns="http://schemas.microsoft.com/VisualStudio/2011/storyboarding/control">
  <Id Name="a2a2eeb4-37dd-4e4a-b004-b58609e87509" Revision="1" Stencil="System.MyShapes" StencilVersion="1.0"/>
</Control>
</file>

<file path=customXml/item13.xml><?xml version="1.0" encoding="utf-8"?>
<Control xmlns="http://schemas.microsoft.com/VisualStudio/2011/storyboarding/control">
  <Id Name="a2a2eeb4-37dd-4e4a-b004-b58609e87509" Revision="1" Stencil="System.MyShapes" StencilVersion="1.0"/>
</Control>
</file>

<file path=customXml/item14.xml><?xml version="1.0" encoding="utf-8"?>
<Control xmlns="http://schemas.microsoft.com/VisualStudio/2011/storyboarding/control">
  <Id Name="a2a2eeb4-37dd-4e4a-b004-b58609e87509" Revision="1" Stencil="System.MyShapes" StencilVersion="1.0"/>
</Control>
</file>

<file path=customXml/item15.xml><?xml version="1.0" encoding="utf-8"?>
<Control xmlns="http://schemas.microsoft.com/VisualStudio/2011/storyboarding/control">
  <Id Name="System.Storyboarding.Annotation.StickyNote" Revision="1" Stencil="System.Storyboarding.Annotation" StencilVersion="0.1"/>
</Control>
</file>

<file path=customXml/item16.xml><?xml version="1.0" encoding="utf-8"?>
<Control xmlns="http://schemas.microsoft.com/VisualStudio/2011/storyboarding/control">
  <Id Name="a2a2eeb4-37dd-4e4a-b004-b58609e87509" Revision="1" Stencil="System.MyShapes" StencilVersion="1.0"/>
</Control>
</file>

<file path=customXml/item17.xml><?xml version="1.0" encoding="utf-8"?>
<Control xmlns="http://schemas.microsoft.com/VisualStudio/2011/storyboarding/control">
  <Id Name="System.Storyboarding.Annotation.StickyNote" Revision="1" Stencil="System.Storyboarding.Annotation" StencilVersion="0.1"/>
</Control>
</file>

<file path=customXml/item18.xml><?xml version="1.0" encoding="utf-8"?>
<Control xmlns="http://schemas.microsoft.com/VisualStudio/2011/storyboarding/control">
  <Id Name="a2a2eeb4-37dd-4e4a-b004-b58609e87509" Revision="1" Stencil="System.MyShapes" StencilVersion="1.0"/>
</Control>
</file>

<file path=customXml/item19.xml><?xml version="1.0" encoding="utf-8"?>
<Control xmlns="http://schemas.microsoft.com/VisualStudio/2011/storyboarding/control">
  <Id Name="a2a2eeb4-37dd-4e4a-b004-b58609e87509" Revision="1" Stencil="System.MyShapes" StencilVersion="1.0"/>
</Control>
</file>

<file path=customXml/item2.xml><?xml version="1.0" encoding="utf-8"?>
<Control xmlns="http://schemas.microsoft.com/VisualStudio/2011/storyboarding/control">
  <Id Name="a2a2eeb4-37dd-4e4a-b004-b58609e87509" Revision="1" Stencil="System.MyShapes" StencilVersion="1.0"/>
</Control>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Control xmlns="http://schemas.microsoft.com/VisualStudio/2011/storyboarding/control">
  <Id Name="a2a2eeb4-37dd-4e4a-b004-b58609e87509" Revision="1" Stencil="System.MyShapes" StencilVersion="1.0"/>
</Control>
</file>

<file path=customXml/item3.xml><?xml version="1.0" encoding="utf-8"?>
<Control xmlns="http://schemas.microsoft.com/VisualStudio/2011/storyboarding/control">
  <Id Name="a2a2eeb4-37dd-4e4a-b004-b58609e87509" Revision="1" Stencil="System.MyShapes" StencilVersion="1.0"/>
</Control>
</file>

<file path=customXml/item4.xml><?xml version="1.0" encoding="utf-8"?>
<Control xmlns="http://schemas.microsoft.com/VisualStudio/2011/storyboarding/control">
  <Id Name="a2a2eeb4-37dd-4e4a-b004-b58609e87509" Revision="1" Stencil="System.MyShapes" StencilVersion="1.0"/>
</Control>
</file>

<file path=customXml/item5.xml><?xml version="1.0" encoding="utf-8"?>
<Control xmlns="http://schemas.microsoft.com/VisualStudio/2011/storyboarding/control">
  <Id Name="a2a2eeb4-37dd-4e4a-b004-b58609e87509" Revision="1" Stencil="System.MyShapes" StencilVersion="1.0"/>
</Control>
</file>

<file path=customXml/item6.xml><?xml version="1.0" encoding="utf-8"?>
<Control xmlns="http://schemas.microsoft.com/VisualStudio/2011/storyboarding/control">
  <Id Name="a2a2eeb4-37dd-4e4a-b004-b58609e87509" Revision="1" Stencil="System.MyShapes" StencilVersion="1.0"/>
</Control>
</file>

<file path=customXml/item7.xml><?xml version="1.0" encoding="utf-8"?>
<p:properties xmlns:p="http://schemas.microsoft.com/office/2006/metadata/properties" xmlns:xsi="http://www.w3.org/2001/XMLSchema-instance" xmlns:pc="http://schemas.microsoft.com/office/infopath/2007/PartnerControls">
  <documentManagement/>
</p:properties>
</file>

<file path=customXml/item8.xml><?xml version="1.0" encoding="utf-8"?>
<Control xmlns="http://schemas.microsoft.com/VisualStudio/2011/storyboarding/control">
  <Id Name="a2a2eeb4-37dd-4e4a-b004-b58609e87509" Revision="1" Stencil="System.MyShapes" StencilVersion="1.0"/>
</Control>
</file>

<file path=customXml/item9.xml><?xml version="1.0" encoding="utf-8"?>
<Control xmlns="http://schemas.microsoft.com/VisualStudio/2011/storyboarding/control">
  <Id Name="a2a2eeb4-37dd-4e4a-b004-b58609e87509" Revision="1" Stencil="System.MyShapes" StencilVersion="1.0"/>
</Control>
</file>

<file path=customXml/itemProps1.xml><?xml version="1.0" encoding="utf-8"?>
<ds:datastoreItem xmlns:ds="http://schemas.openxmlformats.org/officeDocument/2006/customXml" ds:itemID="{28870241-83F7-406E-A20F-6F2974B199B1}">
  <ds:schemaRefs>
    <ds:schemaRef ds:uri="http://schemas.microsoft.com/VisualStudio/2011/storyboarding/control"/>
  </ds:schemaRefs>
</ds:datastoreItem>
</file>

<file path=customXml/itemProps10.xml><?xml version="1.0" encoding="utf-8"?>
<ds:datastoreItem xmlns:ds="http://schemas.openxmlformats.org/officeDocument/2006/customXml" ds:itemID="{F1E24BCB-D2A3-4967-9531-CC77022ADC0F}">
  <ds:schemaRefs>
    <ds:schemaRef ds:uri="http://schemas.microsoft.com/VisualStudio/2011/storyboarding/control"/>
  </ds:schemaRefs>
</ds:datastoreItem>
</file>

<file path=customXml/itemProps11.xml><?xml version="1.0" encoding="utf-8"?>
<ds:datastoreItem xmlns:ds="http://schemas.openxmlformats.org/officeDocument/2006/customXml" ds:itemID="{A7BD7B30-8D2C-410B-877A-C80D6E6A49A9}"/>
</file>

<file path=customXml/itemProps12.xml><?xml version="1.0" encoding="utf-8"?>
<ds:datastoreItem xmlns:ds="http://schemas.openxmlformats.org/officeDocument/2006/customXml" ds:itemID="{8F620F70-8791-491D-B908-B97227EEE939}">
  <ds:schemaRefs>
    <ds:schemaRef ds:uri="http://schemas.microsoft.com/VisualStudio/2011/storyboarding/control"/>
  </ds:schemaRefs>
</ds:datastoreItem>
</file>

<file path=customXml/itemProps13.xml><?xml version="1.0" encoding="utf-8"?>
<ds:datastoreItem xmlns:ds="http://schemas.openxmlformats.org/officeDocument/2006/customXml" ds:itemID="{239302AF-8D9A-455F-BE25-8E99B7C43789}">
  <ds:schemaRefs>
    <ds:schemaRef ds:uri="http://schemas.microsoft.com/VisualStudio/2011/storyboarding/control"/>
  </ds:schemaRefs>
</ds:datastoreItem>
</file>

<file path=customXml/itemProps14.xml><?xml version="1.0" encoding="utf-8"?>
<ds:datastoreItem xmlns:ds="http://schemas.openxmlformats.org/officeDocument/2006/customXml" ds:itemID="{A4AC5A0F-770B-4D7F-A8D7-FBD1D42ACE40}">
  <ds:schemaRefs>
    <ds:schemaRef ds:uri="http://schemas.microsoft.com/VisualStudio/2011/storyboarding/control"/>
  </ds:schemaRefs>
</ds:datastoreItem>
</file>

<file path=customXml/itemProps15.xml><?xml version="1.0" encoding="utf-8"?>
<ds:datastoreItem xmlns:ds="http://schemas.openxmlformats.org/officeDocument/2006/customXml" ds:itemID="{9CBCEC7A-0537-4DF4-A464-5D1BC9520341}">
  <ds:schemaRefs>
    <ds:schemaRef ds:uri="http://schemas.microsoft.com/VisualStudio/2011/storyboarding/control"/>
  </ds:schemaRefs>
</ds:datastoreItem>
</file>

<file path=customXml/itemProps16.xml><?xml version="1.0" encoding="utf-8"?>
<ds:datastoreItem xmlns:ds="http://schemas.openxmlformats.org/officeDocument/2006/customXml" ds:itemID="{923D6750-8FDF-4386-9C43-450C77D6264D}">
  <ds:schemaRefs>
    <ds:schemaRef ds:uri="http://schemas.microsoft.com/VisualStudio/2011/storyboarding/control"/>
  </ds:schemaRefs>
</ds:datastoreItem>
</file>

<file path=customXml/itemProps17.xml><?xml version="1.0" encoding="utf-8"?>
<ds:datastoreItem xmlns:ds="http://schemas.openxmlformats.org/officeDocument/2006/customXml" ds:itemID="{7FBC5191-27F0-4075-B4B6-B6AB82EF4559}">
  <ds:schemaRefs>
    <ds:schemaRef ds:uri="http://schemas.microsoft.com/VisualStudio/2011/storyboarding/control"/>
  </ds:schemaRefs>
</ds:datastoreItem>
</file>

<file path=customXml/itemProps18.xml><?xml version="1.0" encoding="utf-8"?>
<ds:datastoreItem xmlns:ds="http://schemas.openxmlformats.org/officeDocument/2006/customXml" ds:itemID="{FC47CD56-20AD-49D8-B17E-17CB12378098}">
  <ds:schemaRefs>
    <ds:schemaRef ds:uri="http://schemas.microsoft.com/VisualStudio/2011/storyboarding/control"/>
  </ds:schemaRefs>
</ds:datastoreItem>
</file>

<file path=customXml/itemProps19.xml><?xml version="1.0" encoding="utf-8"?>
<ds:datastoreItem xmlns:ds="http://schemas.openxmlformats.org/officeDocument/2006/customXml" ds:itemID="{72CF9E17-9B01-47A7-AA23-ADE71E47AD4C}">
  <ds:schemaRefs>
    <ds:schemaRef ds:uri="http://schemas.microsoft.com/VisualStudio/2011/storyboarding/control"/>
  </ds:schemaRefs>
</ds:datastoreItem>
</file>

<file path=customXml/itemProps2.xml><?xml version="1.0" encoding="utf-8"?>
<ds:datastoreItem xmlns:ds="http://schemas.openxmlformats.org/officeDocument/2006/customXml" ds:itemID="{19801036-DD02-49DD-AC56-91E165D7369A}">
  <ds:schemaRefs>
    <ds:schemaRef ds:uri="http://schemas.microsoft.com/VisualStudio/2011/storyboarding/control"/>
  </ds:schemaRefs>
</ds:datastoreItem>
</file>

<file path=customXml/itemProps20.xml><?xml version="1.0" encoding="utf-8"?>
<ds:datastoreItem xmlns:ds="http://schemas.openxmlformats.org/officeDocument/2006/customXml" ds:itemID="{21972FED-198B-4A44-BF4D-F25BA519C34A}">
  <ds:schemaRefs>
    <ds:schemaRef ds:uri="http://schemas.microsoft.com/sharepoint/v3/contenttype/forms"/>
  </ds:schemaRefs>
</ds:datastoreItem>
</file>

<file path=customXml/itemProps21.xml><?xml version="1.0" encoding="utf-8"?>
<ds:datastoreItem xmlns:ds="http://schemas.openxmlformats.org/officeDocument/2006/customXml" ds:itemID="{25A1A652-8CF3-4E1A-85E2-217576C02F2C}">
  <ds:schemaRefs>
    <ds:schemaRef ds:uri="http://schemas.microsoft.com/VisualStudio/2011/storyboarding/control"/>
  </ds:schemaRefs>
</ds:datastoreItem>
</file>

<file path=customXml/itemProps3.xml><?xml version="1.0" encoding="utf-8"?>
<ds:datastoreItem xmlns:ds="http://schemas.openxmlformats.org/officeDocument/2006/customXml" ds:itemID="{97357286-EE4B-4F95-A8A9-E832235BF4E7}">
  <ds:schemaRefs>
    <ds:schemaRef ds:uri="http://schemas.microsoft.com/VisualStudio/2011/storyboarding/control"/>
  </ds:schemaRefs>
</ds:datastoreItem>
</file>

<file path=customXml/itemProps4.xml><?xml version="1.0" encoding="utf-8"?>
<ds:datastoreItem xmlns:ds="http://schemas.openxmlformats.org/officeDocument/2006/customXml" ds:itemID="{6A271CBC-5E94-47AA-88B3-6A318CB6511C}">
  <ds:schemaRefs>
    <ds:schemaRef ds:uri="http://schemas.microsoft.com/VisualStudio/2011/storyboarding/control"/>
  </ds:schemaRefs>
</ds:datastoreItem>
</file>

<file path=customXml/itemProps5.xml><?xml version="1.0" encoding="utf-8"?>
<ds:datastoreItem xmlns:ds="http://schemas.openxmlformats.org/officeDocument/2006/customXml" ds:itemID="{D439DCF3-C328-4E1E-B37F-A1D42C497EB2}">
  <ds:schemaRefs>
    <ds:schemaRef ds:uri="http://schemas.microsoft.com/VisualStudio/2011/storyboarding/control"/>
  </ds:schemaRefs>
</ds:datastoreItem>
</file>

<file path=customXml/itemProps6.xml><?xml version="1.0" encoding="utf-8"?>
<ds:datastoreItem xmlns:ds="http://schemas.openxmlformats.org/officeDocument/2006/customXml" ds:itemID="{23D469E1-DA0C-4EF8-B359-11C426E989A5}">
  <ds:schemaRefs>
    <ds:schemaRef ds:uri="http://schemas.microsoft.com/VisualStudio/2011/storyboarding/control"/>
  </ds:schemaRefs>
</ds:datastoreItem>
</file>

<file path=customXml/itemProps7.xml><?xml version="1.0" encoding="utf-8"?>
<ds:datastoreItem xmlns:ds="http://schemas.openxmlformats.org/officeDocument/2006/customXml" ds:itemID="{CE400C92-396E-4C43-9CCF-9CDD730F813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481a43e7-fcfa-44e1-b350-07d327270912"/>
    <ds:schemaRef ds:uri="http://schemas.microsoft.com/office/2006/metadata/properties"/>
    <ds:schemaRef ds:uri="http://www.w3.org/XML/1998/namespace"/>
  </ds:schemaRefs>
</ds:datastoreItem>
</file>

<file path=customXml/itemProps8.xml><?xml version="1.0" encoding="utf-8"?>
<ds:datastoreItem xmlns:ds="http://schemas.openxmlformats.org/officeDocument/2006/customXml" ds:itemID="{28ACBF5D-3390-4AFE-ACF1-39A34E140D7D}">
  <ds:schemaRefs>
    <ds:schemaRef ds:uri="http://schemas.microsoft.com/VisualStudio/2011/storyboarding/control"/>
  </ds:schemaRefs>
</ds:datastoreItem>
</file>

<file path=customXml/itemProps9.xml><?xml version="1.0" encoding="utf-8"?>
<ds:datastoreItem xmlns:ds="http://schemas.openxmlformats.org/officeDocument/2006/customXml" ds:itemID="{4EB83909-1D79-46BA-8375-B3C8E71AC370}">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0</TotalTime>
  <Words>5434</Words>
  <Application>Microsoft Office PowerPoint</Application>
  <PresentationFormat>Widescreen</PresentationFormat>
  <Paragraphs>899</Paragraphs>
  <Slides>62</Slides>
  <Notes>47</Notes>
  <HiddenSlides>2</HiddenSlides>
  <MMClips>0</MMClips>
  <ScaleCrop>false</ScaleCrop>
  <HeadingPairs>
    <vt:vector size="6" baseType="variant">
      <vt:variant>
        <vt:lpstr>Fonts Used</vt:lpstr>
      </vt:variant>
      <vt:variant>
        <vt:i4>25</vt:i4>
      </vt:variant>
      <vt:variant>
        <vt:lpstr>Theme</vt:lpstr>
      </vt:variant>
      <vt:variant>
        <vt:i4>19</vt:i4>
      </vt:variant>
      <vt:variant>
        <vt:lpstr>Slide Titles</vt:lpstr>
      </vt:variant>
      <vt:variant>
        <vt:i4>62</vt:i4>
      </vt:variant>
    </vt:vector>
  </HeadingPairs>
  <TitlesOfParts>
    <vt:vector size="106" baseType="lpstr">
      <vt:lpstr>Arial</vt:lpstr>
      <vt:lpstr>Arial Black</vt:lpstr>
      <vt:lpstr>Calibri</vt:lpstr>
      <vt:lpstr>Calibri Light</vt:lpstr>
      <vt:lpstr>Consolas</vt:lpstr>
      <vt:lpstr>JACKPORT COLLEGE NCV</vt:lpstr>
      <vt:lpstr>Lato</vt:lpstr>
      <vt:lpstr>Noto Sans Symbols</vt:lpstr>
      <vt:lpstr>Noto Symbol</vt:lpstr>
      <vt:lpstr>Quattrocento Sans</vt:lpstr>
      <vt:lpstr>Segoe Pro</vt:lpstr>
      <vt:lpstr>Segoe Pro Semibold</vt:lpstr>
      <vt:lpstr>Segoe Semibold</vt:lpstr>
      <vt:lpstr>Segoe UI</vt:lpstr>
      <vt:lpstr>Segoe UI Black</vt:lpstr>
      <vt:lpstr>Segoe UI Bold</vt:lpstr>
      <vt:lpstr>Segoe UI Light</vt:lpstr>
      <vt:lpstr>Segoe UI Semibold</vt:lpstr>
      <vt:lpstr>Segoe UI Semilight</vt:lpstr>
      <vt:lpstr>SegoePro-Light</vt:lpstr>
      <vt:lpstr>SegoePro-Semibold</vt:lpstr>
      <vt:lpstr>Source Sans Pro</vt:lpstr>
      <vt:lpstr>Times New Roman</vt:lpstr>
      <vt:lpstr>Verdana</vt:lpstr>
      <vt:lpstr>Wingdings</vt:lpstr>
      <vt:lpstr>Office Theme</vt:lpstr>
      <vt:lpstr>2_5-30660_TR21_BO_CT_Template</vt:lpstr>
      <vt:lpstr>5-50225 Digital Transformation Acadmey 2018</vt:lpstr>
      <vt:lpstr>Azure Dev Dark - 2018H2</vt:lpstr>
      <vt:lpstr>4_5-30660_TR21_BO_CT_Template</vt:lpstr>
      <vt:lpstr>WHITE TEMPLATE</vt:lpstr>
      <vt:lpstr>STB Product Families 2013</vt:lpstr>
      <vt:lpstr>5_5-30660_TR21_BO_CT_Template</vt:lpstr>
      <vt:lpstr>1_5-50225 Digital Transformation Acadmey 2018</vt:lpstr>
      <vt:lpstr>4_WHITE TEMPLATE</vt:lpstr>
      <vt:lpstr>5_WHITE TEMPLATE</vt:lpstr>
      <vt:lpstr>1_5-50126_Machine_Learning_Analytics_&amp;_Data_Science_Conference_Template</vt:lpstr>
      <vt:lpstr>2_WHITE TEMPLATE</vt:lpstr>
      <vt:lpstr>5-50195_Microsoft_Build_Template</vt:lpstr>
      <vt:lpstr>2_Office Theme</vt:lpstr>
      <vt:lpstr>1_WHITE TEMPLATE</vt:lpstr>
      <vt:lpstr>Tallan</vt:lpstr>
      <vt:lpstr>Centered_txt_2-3Lines_white</vt:lpstr>
      <vt:lpstr>1_Tallan</vt:lpstr>
      <vt:lpstr>PowerPoint Presentation</vt:lpstr>
      <vt:lpstr>DTA What the Hack?!</vt:lpstr>
      <vt:lpstr>DTA What The Hack?! Agenda</vt:lpstr>
      <vt:lpstr>PowerPoint Presentation</vt:lpstr>
      <vt:lpstr>Welcome to DTA What the Hack?!</vt:lpstr>
      <vt:lpstr>As you hack, remember…</vt:lpstr>
      <vt:lpstr>PowerPoint Presentation</vt:lpstr>
      <vt:lpstr>Developer Community Ambassador Program</vt:lpstr>
      <vt:lpstr>And now a word from our partners…  </vt:lpstr>
      <vt:lpstr>Tallan OCP Bots in a Day Offering</vt:lpstr>
      <vt:lpstr>PowerPoint Presentation</vt:lpstr>
      <vt:lpstr>PowerPoint Presentation</vt:lpstr>
      <vt:lpstr>PowerPoint Presentation</vt:lpstr>
      <vt:lpstr>Partner-Led Azure Customer Experience (PACE) </vt:lpstr>
      <vt:lpstr>Bottom Line</vt:lpstr>
      <vt:lpstr>PowerPoint Presentation</vt:lpstr>
      <vt:lpstr>PowerPoint Presentation</vt:lpstr>
      <vt:lpstr>PowerPoint Presentation</vt:lpstr>
      <vt:lpstr>https://www.tallan.com/company/events/</vt:lpstr>
      <vt:lpstr>PowerPoint Presentation</vt:lpstr>
      <vt:lpstr>PowerPoint Presentation</vt:lpstr>
      <vt:lpstr>PowerPoint Presentation</vt:lpstr>
      <vt:lpstr>PowerPoint Presentation</vt:lpstr>
      <vt:lpstr>PowerPoint Presentation</vt:lpstr>
      <vt:lpstr>PowerPoint Presentation</vt:lpstr>
      <vt:lpstr>Artificial Intelligence Kick-off</vt:lpstr>
      <vt:lpstr>PowerPoint Presentation</vt:lpstr>
      <vt:lpstr>You will get your hands dirty</vt:lpstr>
      <vt:lpstr>PowerPoint Presentation</vt:lpstr>
      <vt:lpstr>Logistics</vt:lpstr>
      <vt:lpstr>Logistics Food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lpstr>And now death by Power Point… </vt:lpstr>
      <vt:lpstr>And now death by Power Point…  (just kidding!)</vt:lpstr>
      <vt:lpstr>Artificial Intelligence</vt:lpstr>
      <vt:lpstr>PowerPoint Presentation</vt:lpstr>
      <vt:lpstr>MICROSOFT’S Conversational Computing Platforms</vt:lpstr>
      <vt:lpstr>PowerPoint Presentation</vt:lpstr>
      <vt:lpstr>PowerPoint Presentation</vt:lpstr>
      <vt:lpstr>Microsoft Bot Framework</vt:lpstr>
      <vt:lpstr>PowerPoint Presentation</vt:lpstr>
      <vt:lpstr>What Computer Vision Can Do</vt:lpstr>
      <vt:lpstr>Custom Vision Service</vt:lpstr>
      <vt:lpstr>Custom Vision – IoT Edge Deployment</vt:lpstr>
      <vt:lpstr>How you can use Cognitive Services</vt:lpstr>
      <vt:lpstr>So many use cases!</vt:lpstr>
      <vt:lpstr>Azure Search Search-as-a-Service  Management Free Keyword search Faceting Geospatial support Multi-Language Support Suggestions/auto-complete Customizable scoring models Proximity Search Synonyms etc.   </vt:lpstr>
      <vt:lpstr>PowerPoint Presentation</vt:lpstr>
      <vt:lpstr>PowerPoint Presentation</vt:lpstr>
      <vt:lpstr>Cognitive Search Architecture</vt:lpstr>
      <vt:lpstr>Ready to Start Hacking?</vt:lpstr>
      <vt:lpstr>Part 1: Cognitive Services</vt:lpstr>
      <vt:lpstr>Part 2: Bots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DTA What the Hack</dc:title>
  <dc:creator/>
  <cp:lastModifiedBy/>
  <cp:revision>13</cp:revision>
  <dcterms:created xsi:type="dcterms:W3CDTF">1601-01-01T00:00:00Z</dcterms:created>
  <dcterms:modified xsi:type="dcterms:W3CDTF">2018-09-14T01:56:29Z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peterlau@microsoft.com</vt:lpwstr>
  </property>
  <property fmtid="{D5CDD505-2E9C-101B-9397-08002B2CF9AE}" pid="5" name="MSIP_Label_f42aa342-8706-4288-bd11-ebb85995028c_SetDate">
    <vt:lpwstr>2018-06-19T23:36:52.4309195Z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0x010100FEBC8717B3553A44B7EF80E9A8B99BEB</vt:lpwstr>
  </property>
</Properties>
</file>